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0" r:id="rId3"/>
    <p:sldId id="261" r:id="rId4"/>
    <p:sldId id="262" r:id="rId5"/>
    <p:sldId id="263" r:id="rId6"/>
    <p:sldId id="264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18"/>
    <p:restoredTop sz="94632"/>
  </p:normalViewPr>
  <p:slideViewPr>
    <p:cSldViewPr snapToGrid="0" snapToObjects="1">
      <p:cViewPr>
        <p:scale>
          <a:sx n="88" d="100"/>
          <a:sy n="88" d="100"/>
        </p:scale>
        <p:origin x="288" y="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C875D-04E8-584C-AE44-CEAD577FA3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4B9EAA-40D2-7443-8C4B-73B1A87C9D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618975-8E17-9C40-84FA-8F5A6AD15E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32F74-BBB5-6042-916A-18147BB73B64}" type="datetimeFigureOut">
              <a:rPr lang="en-US" smtClean="0"/>
              <a:t>12/31/24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ED0AEF-FB74-1943-B654-B6993439F4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409470-60F1-CA47-B8B7-1756C5CFC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00B82-3172-4D47-B8A3-1BF92044F9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906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4F87F4-E6E4-0244-9848-46CA464E3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6FA183-7C0E-0343-9A82-D59A055181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07A983-41C7-5D44-B943-B3BE56E0FE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32F74-BBB5-6042-916A-18147BB73B64}" type="datetimeFigureOut">
              <a:rPr lang="en-US" smtClean="0"/>
              <a:t>12/31/24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E980E8-9659-A342-80D0-E2AAC0A99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1A619F-6DEE-CB46-9C97-A466037E6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00B82-3172-4D47-B8A3-1BF92044F9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0473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D0BB8-1370-0D43-922F-A71512D7D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129B91-FD33-1142-9EB5-8569E532F9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E2F773-B8E6-204C-BB9C-7665EE74A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32F74-BBB5-6042-916A-18147BB73B64}" type="datetimeFigureOut">
              <a:rPr lang="en-US" smtClean="0"/>
              <a:t>12/31/24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477DD9-9198-7844-8C46-ED0E0A700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792FA3-705F-9F49-82F8-A3C534759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00B82-3172-4D47-B8A3-1BF92044F9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441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6A7C8B-CF5C-4942-86B2-E74B4A106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68DEF-9A88-D942-AF1C-34015C474F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A5D8DF-3600-9645-B131-090897A3C9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E9BABE-1CDD-7842-AF8A-62B371F7E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32F74-BBB5-6042-916A-18147BB73B64}" type="datetimeFigureOut">
              <a:rPr lang="en-US" smtClean="0"/>
              <a:t>12/31/24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93BB10-03C9-084F-859C-059145B2A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D1BE9E-0C5B-FA4E-92F3-749735A94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00B82-3172-4D47-B8A3-1BF92044F9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713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46CFB-ADF9-F84C-A44A-1722D536C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A1DD68-8F7B-004F-9431-8BE3C4D0BD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FFF636-B7B8-E348-8B57-49FD1C6D9F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8031F38-2B19-804F-85BA-E107980855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EE655A9-144E-2D4A-9810-3310E01E02C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BBDC466-1729-B641-9720-60067DDC7F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32F74-BBB5-6042-916A-18147BB73B64}" type="datetimeFigureOut">
              <a:rPr lang="en-US" smtClean="0"/>
              <a:t>12/31/24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DBC6DBD-0BBC-4F4D-B540-15FEC9871A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772AC57-5718-CF4E-912E-FA6497858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00B82-3172-4D47-B8A3-1BF92044F9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1899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A83F2-CE9D-6E49-9A26-70996DE7CB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719926-94BF-D842-AF66-31636FFF71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32F74-BBB5-6042-916A-18147BB73B64}" type="datetimeFigureOut">
              <a:rPr lang="en-US" smtClean="0"/>
              <a:t>12/31/24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0FBD76-558A-B044-8A57-D08551D6E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0615BC-82DC-6C45-9D23-35064FFE8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00B82-3172-4D47-B8A3-1BF92044F9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0781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F0891E5-A9A4-E646-BDAC-07D68B46B4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32F74-BBB5-6042-916A-18147BB73B64}" type="datetimeFigureOut">
              <a:rPr lang="en-US" smtClean="0"/>
              <a:t>12/31/24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89B74AA-DA1D-1A47-B4F3-B757318C4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C71F07-FB6D-B740-941C-5C6179E29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00B82-3172-4D47-B8A3-1BF92044F9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791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7162B0-EA40-E84E-B49F-8D4402B264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A73C97-8D6D-8D42-904D-3727F6B028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2FBD01-CD1D-454E-A54B-635549A59B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F3F2B6-A73A-8C4F-941D-262883B76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32F74-BBB5-6042-916A-18147BB73B64}" type="datetimeFigureOut">
              <a:rPr lang="en-US" smtClean="0"/>
              <a:t>12/31/24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033303-D7C4-764A-BFF7-275F4E33A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7A9967-C965-A34C-A4CD-EF9FEC1AA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00B82-3172-4D47-B8A3-1BF92044F9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4500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E010C3-40D7-4148-BC59-02FC0C063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2B92F03-FE32-864B-96BD-186EE15B4A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ACD12B-A6BB-9645-B723-EDD3754F80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AD25EF-118E-3543-B54B-4157C06D16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32F74-BBB5-6042-916A-18147BB73B64}" type="datetimeFigureOut">
              <a:rPr lang="en-US" smtClean="0"/>
              <a:t>12/31/24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06AC96-9C0D-EE48-9C66-C31CA4B6C2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7474B5-E83C-4F49-99F4-9B47FA53D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00B82-3172-4D47-B8A3-1BF92044F9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274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A59C0B-854A-414F-916B-56F56460F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8F50AA-D7CF-824D-A710-B9DC76E860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4C583D-E205-3446-BD02-5B3355B78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32F74-BBB5-6042-916A-18147BB73B64}" type="datetimeFigureOut">
              <a:rPr lang="en-US" smtClean="0"/>
              <a:t>12/31/24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11FAD1-3A11-B14D-B062-3690577C6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4E2E54-75FB-0B4A-9DC7-225CC871D3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00B82-3172-4D47-B8A3-1BF92044F9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367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7F65397-7E05-5F4E-9E44-C49D0A25F5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733EED-DCD2-9B4A-A2F9-5FB2071C97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E89268-3C32-4E46-82C7-7EE032812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32F74-BBB5-6042-916A-18147BB73B64}" type="datetimeFigureOut">
              <a:rPr lang="en-US" smtClean="0"/>
              <a:t>12/31/24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A2071C-640F-BD44-ADB7-AE65E86CA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D25D31-F18B-AA45-BCF4-58F0429B0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00B82-3172-4D47-B8A3-1BF92044F9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369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15D9D7-1124-E245-AD82-0744396CC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26B144-9903-2644-9946-CEAB15FAD6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8933F3-9A92-FA41-BBB5-F51C7394E1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E32F74-BBB5-6042-916A-18147BB73B64}" type="datetimeFigureOut">
              <a:rPr lang="en-US" smtClean="0"/>
              <a:t>12/31/24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DF8C73-817D-A54A-978B-9D20C2DA17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74C8C9-BDF4-734D-A85F-D339A14E8C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900B82-3172-4D47-B8A3-1BF92044F9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956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5A04A817-895B-0F4D-8315-8009B716EC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437819"/>
            <a:ext cx="9144000" cy="59957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Figure S1|</a:t>
            </a:r>
            <a: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The</a:t>
            </a:r>
            <a: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age distribution (a) and tumor size distribution (b) among the studied patients.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E24AB99-976B-A946-85AD-4E623AF34E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5150" y="1835150"/>
            <a:ext cx="8521700" cy="318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2051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5A04A817-895B-0F4D-8315-8009B716EC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857902"/>
            <a:ext cx="9144000" cy="599572"/>
          </a:xfrm>
        </p:spPr>
        <p:txBody>
          <a:bodyPr/>
          <a:lstStyle/>
          <a:p>
            <a:pPr marL="0" marR="0" indent="457200">
              <a:spcBef>
                <a:spcPts val="0"/>
              </a:spcBef>
              <a:spcAft>
                <a:spcPts val="0"/>
              </a:spcAft>
            </a:pPr>
            <a:r>
              <a:rPr lang="en-US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Figure S2|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The alterations in gene expression for PTEN and HES1.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5A08DAF-13D9-3B4A-B172-1B5290466F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4424" y="400525"/>
            <a:ext cx="5961289" cy="5088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7028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5A04A817-895B-0F4D-8315-8009B716EC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857902"/>
            <a:ext cx="9144000" cy="59957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Figure S3|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The mean age (a) and mean tumor size (b) in groups with and without PTEN expression changes.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A8F5DD-86BC-9A42-AE1A-1F36392ABD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8300" y="1524000"/>
            <a:ext cx="89154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8639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5A04A817-895B-0F4D-8315-8009B716EC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857902"/>
            <a:ext cx="9144000" cy="59957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Figure S4|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Distribution of histological patterns (a), tumor grades (b), tissue invasion (c), and hormonal profile status (d) of tumors in groups with and without reduced PTEN expression.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C4E8979-9962-434E-9DE9-4A56384DE8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0917" y="199058"/>
            <a:ext cx="7050165" cy="5417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7128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5A04A817-895B-0F4D-8315-8009B716EC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857902"/>
            <a:ext cx="9144000" cy="59957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Figure S5|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The correlation between age (a) and tumor size (b) with HES1 expression levels.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41B045C-680E-FD4C-B5DF-A017F1F7E2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1800" y="1752600"/>
            <a:ext cx="8788400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1869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5A04A817-895B-0F4D-8315-8009B716EC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857902"/>
            <a:ext cx="9144000" cy="59957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Figure S6|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The correlation between average HES1 expression intensity, hormonal profile, and HER2 status.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2FF187E-57AA-844D-806E-6449D15326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4185" y="795564"/>
            <a:ext cx="7623629" cy="4905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2093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136</Words>
  <Application>Microsoft Macintosh PowerPoint</Application>
  <PresentationFormat>Widescreen</PresentationFormat>
  <Paragraphs>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Sahand Karimzadhagh</dc:creator>
  <cp:lastModifiedBy>Sahand Karimzadhagh</cp:lastModifiedBy>
  <cp:revision>1</cp:revision>
  <dcterms:created xsi:type="dcterms:W3CDTF">2024-12-31T17:33:23Z</dcterms:created>
  <dcterms:modified xsi:type="dcterms:W3CDTF">2024-12-31T18:04:37Z</dcterms:modified>
</cp:coreProperties>
</file>