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194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493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910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145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55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82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067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749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63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6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60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7C790-FADC-40A4-AE2B-B2B7D85884E1}" type="datetimeFigureOut">
              <a:rPr lang="en-IN" smtClean="0"/>
              <a:t>25-04-2022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9005-5846-4C78-893C-770584EF46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0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464" y="594648"/>
            <a:ext cx="4558936" cy="5949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52012" y="25049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Supplementary file 1- A placard illustrating steps of self-breast examination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6341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aprajita mehta</dc:creator>
  <cp:lastModifiedBy>aprajita mehta</cp:lastModifiedBy>
  <cp:revision>1</cp:revision>
  <dcterms:created xsi:type="dcterms:W3CDTF">2022-04-25T10:52:17Z</dcterms:created>
  <dcterms:modified xsi:type="dcterms:W3CDTF">2022-04-25T10:52:38Z</dcterms:modified>
</cp:coreProperties>
</file>