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3194838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7049310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6910361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7114563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845555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66582754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8006766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94749782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2726323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8146087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93460057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IN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IN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A7C790-FADC-40A4-AE2B-B2B7D85884E1}" type="datetimeFigureOut">
              <a:rPr lang="en-IN" smtClean="0"/>
              <a:t>25-04-2022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3D9005-5846-4C78-893C-770584EF462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7406097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27464" y="594648"/>
            <a:ext cx="4558936" cy="5949843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752012" y="2504944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 smtClean="0"/>
              <a:t>Supplementary file 1- A placard illustrating steps of self-breast examination 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676341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aprajita mehta</dc:creator>
  <cp:lastModifiedBy>aprajita mehta</cp:lastModifiedBy>
  <cp:revision>1</cp:revision>
  <dcterms:created xsi:type="dcterms:W3CDTF">2022-04-25T10:52:17Z</dcterms:created>
  <dcterms:modified xsi:type="dcterms:W3CDTF">2022-04-25T10:52:38Z</dcterms:modified>
</cp:coreProperties>
</file>