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>
      <p:cViewPr varScale="1">
        <p:scale>
          <a:sx n="79" d="100"/>
          <a:sy n="79" d="100"/>
        </p:scale>
        <p:origin x="2960" y="20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7067787"/>
            <a:ext cx="5969000" cy="1637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02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Supplemental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Figure</a:t>
            </a:r>
            <a:r>
              <a:rPr sz="1200" b="1" spc="1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I.</a:t>
            </a:r>
            <a:r>
              <a:rPr sz="1200" b="1" spc="12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Isolates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cancer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tissue: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Morphological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appearance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fungal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bacterial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isolated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OSCC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isolated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tobacco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chewers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samples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S1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-25" dirty="0">
                <a:latin typeface="Times New Roman"/>
                <a:cs typeface="Times New Roman"/>
              </a:rPr>
              <a:t> S2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YEPD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agar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S2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S3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nutrient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agar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respectively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A)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Smooth,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doomed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shaped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velvety, </a:t>
            </a:r>
            <a:r>
              <a:rPr sz="1200" dirty="0">
                <a:latin typeface="Times New Roman"/>
                <a:cs typeface="Times New Roman"/>
              </a:rPr>
              <a:t>white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C.</a:t>
            </a:r>
            <a:r>
              <a:rPr sz="1200" i="1" spc="5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albicans</a:t>
            </a:r>
            <a:r>
              <a:rPr sz="1200" spc="-10" dirty="0">
                <a:latin typeface="Times New Roman"/>
                <a:cs typeface="Times New Roman"/>
              </a:rPr>
              <a:t>-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showed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candidal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spores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PAS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(Periodic </a:t>
            </a:r>
            <a:r>
              <a:rPr sz="1200" dirty="0">
                <a:latin typeface="Times New Roman"/>
                <a:cs typeface="Times New Roman"/>
              </a:rPr>
              <a:t>acid–Schiff)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stain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(B</a:t>
            </a:r>
            <a:r>
              <a:rPr sz="1200" b="1" dirty="0">
                <a:latin typeface="Times New Roman"/>
                <a:cs typeface="Times New Roman"/>
              </a:rPr>
              <a:t>)</a:t>
            </a:r>
            <a:r>
              <a:rPr sz="1200" dirty="0">
                <a:latin typeface="Times New Roman"/>
                <a:cs typeface="Times New Roman"/>
              </a:rPr>
              <a:t>;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(note: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sample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colony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isolates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shown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here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resembles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same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like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sample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1)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(C,D)Smooth,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shiny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nutrient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agar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containing</a:t>
            </a:r>
            <a:r>
              <a:rPr sz="1200" spc="13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S2 </a:t>
            </a:r>
            <a:r>
              <a:rPr sz="1200" dirty="0">
                <a:latin typeface="Times New Roman"/>
                <a:cs typeface="Times New Roman"/>
              </a:rPr>
              <a:t>showed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gram-</a:t>
            </a:r>
            <a:r>
              <a:rPr sz="1200" dirty="0">
                <a:latin typeface="Times New Roman"/>
                <a:cs typeface="Times New Roman"/>
              </a:rPr>
              <a:t>positive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cocci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(E,F)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represents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yellowish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smooth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edge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colonies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plates </a:t>
            </a:r>
            <a:r>
              <a:rPr sz="1200" dirty="0">
                <a:latin typeface="Times New Roman"/>
                <a:cs typeface="Times New Roman"/>
              </a:rPr>
              <a:t>containing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S3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showed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gram-</a:t>
            </a:r>
            <a:r>
              <a:rPr sz="1200" dirty="0">
                <a:latin typeface="Times New Roman"/>
                <a:cs typeface="Times New Roman"/>
              </a:rPr>
              <a:t>positive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bacilli.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2719" y="1099914"/>
            <a:ext cx="4774997" cy="56998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Figure I</dc:title>
  <cp:lastModifiedBy>Varsha Vinay Kumar</cp:lastModifiedBy>
  <cp:revision>1</cp:revision>
  <dcterms:created xsi:type="dcterms:W3CDTF">2026-01-28T05:39:26Z</dcterms:created>
  <dcterms:modified xsi:type="dcterms:W3CDTF">2026-01-28T05:39:52Z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2026-01-28T00:00:00Z</vt:filetime>
  </property>
  <property fmtid="{D5CDD505-2E9C-101B-9397-08002B2CF9AE}" pid="3" name="Producer">
    <vt:lpwstr>Skia/PDF m142 Google Docs Renderer</vt:lpwstr>
  </property>
  <property fmtid="{D5CDD505-2E9C-101B-9397-08002B2CF9AE}" pid="4" name="LastSaved">
    <vt:filetime>2026-01-28T00:00:00Z</vt:filetime>
  </property>
</Properties>
</file>