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"/>
  </p:notesMasterIdLst>
  <p:sldIdLst>
    <p:sldId id="296" r:id="rId2"/>
  </p:sldIdLst>
  <p:sldSz cx="13758863" cy="93599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E66D15-BF3C-40A0-B6C2-32A84C267597}" v="10" dt="2024-12-27T05:55:14.6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61" d="100"/>
          <a:sy n="61" d="100"/>
        </p:scale>
        <p:origin x="121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DHA BAIRY - 221700107 - MSLSMPL" userId="115d9fa6-e608-4915-b194-9bf00fa62e2a" providerId="ADAL" clId="{DAE66D15-BF3C-40A0-B6C2-32A84C267597}"/>
    <pc:docChg chg="undo custSel modSld modMainMaster modNotesMaster">
      <pc:chgData name="MEDHA BAIRY - 221700107 - MSLSMPL" userId="115d9fa6-e608-4915-b194-9bf00fa62e2a" providerId="ADAL" clId="{DAE66D15-BF3C-40A0-B6C2-32A84C267597}" dt="2024-12-27T06:20:43.693" v="86" actId="20577"/>
      <pc:docMkLst>
        <pc:docMk/>
      </pc:docMkLst>
      <pc:sldChg chg="addSp delSp modSp mod modNotes modNotesTx">
        <pc:chgData name="MEDHA BAIRY - 221700107 - MSLSMPL" userId="115d9fa6-e608-4915-b194-9bf00fa62e2a" providerId="ADAL" clId="{DAE66D15-BF3C-40A0-B6C2-32A84C267597}" dt="2024-12-27T06:20:43.693" v="86" actId="20577"/>
        <pc:sldMkLst>
          <pc:docMk/>
          <pc:sldMk cId="2942678937" sldId="296"/>
        </pc:sldMkLst>
        <pc:spChg chg="mod topLvl">
          <ac:chgData name="MEDHA BAIRY - 221700107 - MSLSMPL" userId="115d9fa6-e608-4915-b194-9bf00fa62e2a" providerId="ADAL" clId="{DAE66D15-BF3C-40A0-B6C2-32A84C267597}" dt="2024-12-27T05:54:58.043" v="66" actId="164"/>
          <ac:spMkLst>
            <pc:docMk/>
            <pc:sldMk cId="2942678937" sldId="296"/>
            <ac:spMk id="3" creationId="{F2D8FBCB-FEBF-EAB2-869B-C01F5D6303EA}"/>
          </ac:spMkLst>
        </pc:spChg>
        <pc:spChg chg="mod topLvl">
          <ac:chgData name="MEDHA BAIRY - 221700107 - MSLSMPL" userId="115d9fa6-e608-4915-b194-9bf00fa62e2a" providerId="ADAL" clId="{DAE66D15-BF3C-40A0-B6C2-32A84C267597}" dt="2024-12-27T05:54:58.043" v="66" actId="164"/>
          <ac:spMkLst>
            <pc:docMk/>
            <pc:sldMk cId="2942678937" sldId="296"/>
            <ac:spMk id="6" creationId="{384CFE34-1928-6013-EC0C-9FC46F7FE71A}"/>
          </ac:spMkLst>
        </pc:spChg>
        <pc:spChg chg="mod topLvl">
          <ac:chgData name="MEDHA BAIRY - 221700107 - MSLSMPL" userId="115d9fa6-e608-4915-b194-9bf00fa62e2a" providerId="ADAL" clId="{DAE66D15-BF3C-40A0-B6C2-32A84C267597}" dt="2024-12-27T05:54:58.043" v="66" actId="164"/>
          <ac:spMkLst>
            <pc:docMk/>
            <pc:sldMk cId="2942678937" sldId="296"/>
            <ac:spMk id="7" creationId="{02197381-B54D-A4B8-05EC-D98DC0815860}"/>
          </ac:spMkLst>
        </pc:spChg>
        <pc:spChg chg="mod topLvl">
          <ac:chgData name="MEDHA BAIRY - 221700107 - MSLSMPL" userId="115d9fa6-e608-4915-b194-9bf00fa62e2a" providerId="ADAL" clId="{DAE66D15-BF3C-40A0-B6C2-32A84C267597}" dt="2024-12-27T05:54:58.043" v="66" actId="164"/>
          <ac:spMkLst>
            <pc:docMk/>
            <pc:sldMk cId="2942678937" sldId="296"/>
            <ac:spMk id="8" creationId="{2565BF2D-359B-2C11-4A46-A7561D8C5A7A}"/>
          </ac:spMkLst>
        </pc:spChg>
        <pc:spChg chg="mod topLvl">
          <ac:chgData name="MEDHA BAIRY - 221700107 - MSLSMPL" userId="115d9fa6-e608-4915-b194-9bf00fa62e2a" providerId="ADAL" clId="{DAE66D15-BF3C-40A0-B6C2-32A84C267597}" dt="2024-12-27T05:54:58.043" v="66" actId="164"/>
          <ac:spMkLst>
            <pc:docMk/>
            <pc:sldMk cId="2942678937" sldId="296"/>
            <ac:spMk id="9" creationId="{79ACDF3A-A12D-5223-04C1-D4A0F95118BB}"/>
          </ac:spMkLst>
        </pc:spChg>
        <pc:spChg chg="mod topLvl">
          <ac:chgData name="MEDHA BAIRY - 221700107 - MSLSMPL" userId="115d9fa6-e608-4915-b194-9bf00fa62e2a" providerId="ADAL" clId="{DAE66D15-BF3C-40A0-B6C2-32A84C267597}" dt="2024-12-27T05:56:01.796" v="71" actId="1076"/>
          <ac:spMkLst>
            <pc:docMk/>
            <pc:sldMk cId="2942678937" sldId="296"/>
            <ac:spMk id="10" creationId="{A9F8618C-DD07-1E3E-56AD-D8E0D440381F}"/>
          </ac:spMkLst>
        </pc:spChg>
        <pc:spChg chg="mod topLvl">
          <ac:chgData name="MEDHA BAIRY - 221700107 - MSLSMPL" userId="115d9fa6-e608-4915-b194-9bf00fa62e2a" providerId="ADAL" clId="{DAE66D15-BF3C-40A0-B6C2-32A84C267597}" dt="2024-12-27T05:54:58.043" v="66" actId="164"/>
          <ac:spMkLst>
            <pc:docMk/>
            <pc:sldMk cId="2942678937" sldId="296"/>
            <ac:spMk id="14" creationId="{CC8CA666-F0B1-688B-9325-540C00C6711E}"/>
          </ac:spMkLst>
        </pc:spChg>
        <pc:spChg chg="mod topLvl">
          <ac:chgData name="MEDHA BAIRY - 221700107 - MSLSMPL" userId="115d9fa6-e608-4915-b194-9bf00fa62e2a" providerId="ADAL" clId="{DAE66D15-BF3C-40A0-B6C2-32A84C267597}" dt="2024-12-27T05:54:58.043" v="66" actId="164"/>
          <ac:spMkLst>
            <pc:docMk/>
            <pc:sldMk cId="2942678937" sldId="296"/>
            <ac:spMk id="15" creationId="{61E8B0AD-70ED-9F2B-F7BD-A2A1EA201845}"/>
          </ac:spMkLst>
        </pc:spChg>
        <pc:spChg chg="del mod">
          <ac:chgData name="MEDHA BAIRY - 221700107 - MSLSMPL" userId="115d9fa6-e608-4915-b194-9bf00fa62e2a" providerId="ADAL" clId="{DAE66D15-BF3C-40A0-B6C2-32A84C267597}" dt="2024-12-27T05:51:28.479" v="21" actId="478"/>
          <ac:spMkLst>
            <pc:docMk/>
            <pc:sldMk cId="2942678937" sldId="296"/>
            <ac:spMk id="16" creationId="{7F05107B-ED71-81C7-7F13-FC17594A40FE}"/>
          </ac:spMkLst>
        </pc:spChg>
        <pc:spChg chg="add mod">
          <ac:chgData name="MEDHA BAIRY - 221700107 - MSLSMPL" userId="115d9fa6-e608-4915-b194-9bf00fa62e2a" providerId="ADAL" clId="{DAE66D15-BF3C-40A0-B6C2-32A84C267597}" dt="2024-12-27T05:56:14.114" v="74" actId="1076"/>
          <ac:spMkLst>
            <pc:docMk/>
            <pc:sldMk cId="2942678937" sldId="296"/>
            <ac:spMk id="20" creationId="{9A6254EF-98BA-C1E2-1646-C3CAFB94DF94}"/>
          </ac:spMkLst>
        </pc:spChg>
        <pc:spChg chg="add mod">
          <ac:chgData name="MEDHA BAIRY - 221700107 - MSLSMPL" userId="115d9fa6-e608-4915-b194-9bf00fa62e2a" providerId="ADAL" clId="{DAE66D15-BF3C-40A0-B6C2-32A84C267597}" dt="2024-12-27T05:54:58.043" v="66" actId="164"/>
          <ac:spMkLst>
            <pc:docMk/>
            <pc:sldMk cId="2942678937" sldId="296"/>
            <ac:spMk id="21" creationId="{25643BFA-8487-E85B-71AD-485A0C45B4FA}"/>
          </ac:spMkLst>
        </pc:spChg>
        <pc:grpChg chg="add del mod">
          <ac:chgData name="MEDHA BAIRY - 221700107 - MSLSMPL" userId="115d9fa6-e608-4915-b194-9bf00fa62e2a" providerId="ADAL" clId="{DAE66D15-BF3C-40A0-B6C2-32A84C267597}" dt="2024-12-27T05:52:40.169" v="37" actId="165"/>
          <ac:grpSpMkLst>
            <pc:docMk/>
            <pc:sldMk cId="2942678937" sldId="296"/>
            <ac:grpSpMk id="2" creationId="{9FE5347A-6D5F-5E14-9116-3376F08D5CC6}"/>
          </ac:grpSpMkLst>
        </pc:grpChg>
        <pc:grpChg chg="del mod">
          <ac:chgData name="MEDHA BAIRY - 221700107 - MSLSMPL" userId="115d9fa6-e608-4915-b194-9bf00fa62e2a" providerId="ADAL" clId="{DAE66D15-BF3C-40A0-B6C2-32A84C267597}" dt="2024-12-27T05:52:46.242" v="38" actId="165"/>
          <ac:grpSpMkLst>
            <pc:docMk/>
            <pc:sldMk cId="2942678937" sldId="296"/>
            <ac:grpSpMk id="4" creationId="{83D7749D-6B1A-AA81-15F4-B72EF6A69D94}"/>
          </ac:grpSpMkLst>
        </pc:grpChg>
        <pc:grpChg chg="del mod topLvl">
          <ac:chgData name="MEDHA BAIRY - 221700107 - MSLSMPL" userId="115d9fa6-e608-4915-b194-9bf00fa62e2a" providerId="ADAL" clId="{DAE66D15-BF3C-40A0-B6C2-32A84C267597}" dt="2024-12-27T05:52:50.621" v="39" actId="165"/>
          <ac:grpSpMkLst>
            <pc:docMk/>
            <pc:sldMk cId="2942678937" sldId="296"/>
            <ac:grpSpMk id="5" creationId="{38AEC570-E29A-5DF1-F8C9-D17775B997DC}"/>
          </ac:grpSpMkLst>
        </pc:grpChg>
        <pc:grpChg chg="add mod">
          <ac:chgData name="MEDHA BAIRY - 221700107 - MSLSMPL" userId="115d9fa6-e608-4915-b194-9bf00fa62e2a" providerId="ADAL" clId="{DAE66D15-BF3C-40A0-B6C2-32A84C267597}" dt="2024-12-27T05:55:01.735" v="67" actId="1076"/>
          <ac:grpSpMkLst>
            <pc:docMk/>
            <pc:sldMk cId="2942678937" sldId="296"/>
            <ac:grpSpMk id="22" creationId="{F4BEFA93-EF4B-AFAF-68F9-CD9DC09C8B9D}"/>
          </ac:grpSpMkLst>
        </pc:grpChg>
        <pc:picChg chg="mod topLvl">
          <ac:chgData name="MEDHA BAIRY - 221700107 - MSLSMPL" userId="115d9fa6-e608-4915-b194-9bf00fa62e2a" providerId="ADAL" clId="{DAE66D15-BF3C-40A0-B6C2-32A84C267597}" dt="2024-12-27T05:54:58.043" v="66" actId="164"/>
          <ac:picMkLst>
            <pc:docMk/>
            <pc:sldMk cId="2942678937" sldId="296"/>
            <ac:picMk id="11" creationId="{F02A7A31-A3A9-91CB-9DE6-26141294F649}"/>
          </ac:picMkLst>
        </pc:picChg>
        <pc:picChg chg="mod topLvl">
          <ac:chgData name="MEDHA BAIRY - 221700107 - MSLSMPL" userId="115d9fa6-e608-4915-b194-9bf00fa62e2a" providerId="ADAL" clId="{DAE66D15-BF3C-40A0-B6C2-32A84C267597}" dt="2024-12-27T05:54:58.043" v="66" actId="164"/>
          <ac:picMkLst>
            <pc:docMk/>
            <pc:sldMk cId="2942678937" sldId="296"/>
            <ac:picMk id="12" creationId="{67C22644-DDC4-E576-FF3D-24B8F094A27E}"/>
          </ac:picMkLst>
        </pc:picChg>
        <pc:picChg chg="mod topLvl">
          <ac:chgData name="MEDHA BAIRY - 221700107 - MSLSMPL" userId="115d9fa6-e608-4915-b194-9bf00fa62e2a" providerId="ADAL" clId="{DAE66D15-BF3C-40A0-B6C2-32A84C267597}" dt="2024-12-27T05:54:58.043" v="66" actId="164"/>
          <ac:picMkLst>
            <pc:docMk/>
            <pc:sldMk cId="2942678937" sldId="296"/>
            <ac:picMk id="13" creationId="{15D1B5CE-65E4-476E-B3C8-BC9494E783EB}"/>
          </ac:picMkLst>
        </pc:picChg>
        <pc:picChg chg="add mod">
          <ac:chgData name="MEDHA BAIRY - 221700107 - MSLSMPL" userId="115d9fa6-e608-4915-b194-9bf00fa62e2a" providerId="ADAL" clId="{DAE66D15-BF3C-40A0-B6C2-32A84C267597}" dt="2024-12-27T05:54:58.043" v="66" actId="164"/>
          <ac:picMkLst>
            <pc:docMk/>
            <pc:sldMk cId="2942678937" sldId="296"/>
            <ac:picMk id="17" creationId="{5E02D73D-AB7B-BD96-A5FD-4D3766F34DE4}"/>
          </ac:picMkLst>
        </pc:picChg>
        <pc:picChg chg="add mod">
          <ac:chgData name="MEDHA BAIRY - 221700107 - MSLSMPL" userId="115d9fa6-e608-4915-b194-9bf00fa62e2a" providerId="ADAL" clId="{DAE66D15-BF3C-40A0-B6C2-32A84C267597}" dt="2024-12-27T05:54:58.043" v="66" actId="164"/>
          <ac:picMkLst>
            <pc:docMk/>
            <pc:sldMk cId="2942678937" sldId="296"/>
            <ac:picMk id="18" creationId="{3342C1F6-8EC4-473F-57FB-1FD063880D01}"/>
          </ac:picMkLst>
        </pc:picChg>
        <pc:picChg chg="add mod">
          <ac:chgData name="MEDHA BAIRY - 221700107 - MSLSMPL" userId="115d9fa6-e608-4915-b194-9bf00fa62e2a" providerId="ADAL" clId="{DAE66D15-BF3C-40A0-B6C2-32A84C267597}" dt="2024-12-27T05:54:58.043" v="66" actId="164"/>
          <ac:picMkLst>
            <pc:docMk/>
            <pc:sldMk cId="2942678937" sldId="296"/>
            <ac:picMk id="19" creationId="{28CBF016-8FB0-B275-B649-D2B327D8C60C}"/>
          </ac:picMkLst>
        </pc:picChg>
      </pc:sldChg>
      <pc:sldMasterChg chg="modSp modSldLayout">
        <pc:chgData name="MEDHA BAIRY - 221700107 - MSLSMPL" userId="115d9fa6-e608-4915-b194-9bf00fa62e2a" providerId="ADAL" clId="{DAE66D15-BF3C-40A0-B6C2-32A84C267597}" dt="2024-12-27T05:50:05.795" v="10"/>
        <pc:sldMasterMkLst>
          <pc:docMk/>
          <pc:sldMasterMk cId="2285098241" sldId="2147483744"/>
        </pc:sldMasterMkLst>
        <pc:spChg chg="mod">
          <ac:chgData name="MEDHA BAIRY - 221700107 - MSLSMPL" userId="115d9fa6-e608-4915-b194-9bf00fa62e2a" providerId="ADAL" clId="{DAE66D15-BF3C-40A0-B6C2-32A84C267597}" dt="2024-12-27T05:50:05.795" v="10"/>
          <ac:spMkLst>
            <pc:docMk/>
            <pc:sldMasterMk cId="2285098241" sldId="2147483744"/>
            <ac:spMk id="2" creationId="{00000000-0000-0000-0000-000000000000}"/>
          </ac:spMkLst>
        </pc:spChg>
        <pc:spChg chg="mod">
          <ac:chgData name="MEDHA BAIRY - 221700107 - MSLSMPL" userId="115d9fa6-e608-4915-b194-9bf00fa62e2a" providerId="ADAL" clId="{DAE66D15-BF3C-40A0-B6C2-32A84C267597}" dt="2024-12-27T05:50:05.795" v="10"/>
          <ac:spMkLst>
            <pc:docMk/>
            <pc:sldMasterMk cId="2285098241" sldId="2147483744"/>
            <ac:spMk id="3" creationId="{00000000-0000-0000-0000-000000000000}"/>
          </ac:spMkLst>
        </pc:spChg>
        <pc:spChg chg="mod">
          <ac:chgData name="MEDHA BAIRY - 221700107 - MSLSMPL" userId="115d9fa6-e608-4915-b194-9bf00fa62e2a" providerId="ADAL" clId="{DAE66D15-BF3C-40A0-B6C2-32A84C267597}" dt="2024-12-27T05:50:05.795" v="10"/>
          <ac:spMkLst>
            <pc:docMk/>
            <pc:sldMasterMk cId="2285098241" sldId="2147483744"/>
            <ac:spMk id="4" creationId="{00000000-0000-0000-0000-000000000000}"/>
          </ac:spMkLst>
        </pc:spChg>
        <pc:spChg chg="mod">
          <ac:chgData name="MEDHA BAIRY - 221700107 - MSLSMPL" userId="115d9fa6-e608-4915-b194-9bf00fa62e2a" providerId="ADAL" clId="{DAE66D15-BF3C-40A0-B6C2-32A84C267597}" dt="2024-12-27T05:50:05.795" v="10"/>
          <ac:spMkLst>
            <pc:docMk/>
            <pc:sldMasterMk cId="2285098241" sldId="2147483744"/>
            <ac:spMk id="5" creationId="{00000000-0000-0000-0000-000000000000}"/>
          </ac:spMkLst>
        </pc:spChg>
        <pc:spChg chg="mod">
          <ac:chgData name="MEDHA BAIRY - 221700107 - MSLSMPL" userId="115d9fa6-e608-4915-b194-9bf00fa62e2a" providerId="ADAL" clId="{DAE66D15-BF3C-40A0-B6C2-32A84C267597}" dt="2024-12-27T05:50:05.795" v="10"/>
          <ac:spMkLst>
            <pc:docMk/>
            <pc:sldMasterMk cId="2285098241" sldId="2147483744"/>
            <ac:spMk id="6" creationId="{00000000-0000-0000-0000-000000000000}"/>
          </ac:spMkLst>
        </pc:spChg>
        <pc:sldLayoutChg chg="modSp">
          <pc:chgData name="MEDHA BAIRY - 221700107 - MSLSMPL" userId="115d9fa6-e608-4915-b194-9bf00fa62e2a" providerId="ADAL" clId="{DAE66D15-BF3C-40A0-B6C2-32A84C267597}" dt="2024-12-27T05:50:05.795" v="10"/>
          <pc:sldLayoutMkLst>
            <pc:docMk/>
            <pc:sldMasterMk cId="2285098241" sldId="2147483744"/>
            <pc:sldLayoutMk cId="2875760636" sldId="2147483745"/>
          </pc:sldLayoutMkLst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2875760636" sldId="2147483745"/>
              <ac:spMk id="2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2875760636" sldId="2147483745"/>
              <ac:spMk id="3" creationId="{00000000-0000-0000-0000-000000000000}"/>
            </ac:spMkLst>
          </pc:spChg>
        </pc:sldLayoutChg>
        <pc:sldLayoutChg chg="modSp">
          <pc:chgData name="MEDHA BAIRY - 221700107 - MSLSMPL" userId="115d9fa6-e608-4915-b194-9bf00fa62e2a" providerId="ADAL" clId="{DAE66D15-BF3C-40A0-B6C2-32A84C267597}" dt="2024-12-27T05:50:05.795" v="10"/>
          <pc:sldLayoutMkLst>
            <pc:docMk/>
            <pc:sldMasterMk cId="2285098241" sldId="2147483744"/>
            <pc:sldLayoutMk cId="408459615" sldId="2147483747"/>
          </pc:sldLayoutMkLst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408459615" sldId="2147483747"/>
              <ac:spMk id="2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408459615" sldId="2147483747"/>
              <ac:spMk id="3" creationId="{00000000-0000-0000-0000-000000000000}"/>
            </ac:spMkLst>
          </pc:spChg>
        </pc:sldLayoutChg>
        <pc:sldLayoutChg chg="modSp">
          <pc:chgData name="MEDHA BAIRY - 221700107 - MSLSMPL" userId="115d9fa6-e608-4915-b194-9bf00fa62e2a" providerId="ADAL" clId="{DAE66D15-BF3C-40A0-B6C2-32A84C267597}" dt="2024-12-27T05:50:05.795" v="10"/>
          <pc:sldLayoutMkLst>
            <pc:docMk/>
            <pc:sldMasterMk cId="2285098241" sldId="2147483744"/>
            <pc:sldLayoutMk cId="1785770216" sldId="2147483748"/>
          </pc:sldLayoutMkLst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1785770216" sldId="2147483748"/>
              <ac:spMk id="3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1785770216" sldId="2147483748"/>
              <ac:spMk id="4" creationId="{00000000-0000-0000-0000-000000000000}"/>
            </ac:spMkLst>
          </pc:spChg>
        </pc:sldLayoutChg>
        <pc:sldLayoutChg chg="modSp">
          <pc:chgData name="MEDHA BAIRY - 221700107 - MSLSMPL" userId="115d9fa6-e608-4915-b194-9bf00fa62e2a" providerId="ADAL" clId="{DAE66D15-BF3C-40A0-B6C2-32A84C267597}" dt="2024-12-27T05:50:05.795" v="10"/>
          <pc:sldLayoutMkLst>
            <pc:docMk/>
            <pc:sldMasterMk cId="2285098241" sldId="2147483744"/>
            <pc:sldLayoutMk cId="1618824195" sldId="2147483749"/>
          </pc:sldLayoutMkLst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1618824195" sldId="2147483749"/>
              <ac:spMk id="2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1618824195" sldId="2147483749"/>
              <ac:spMk id="3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1618824195" sldId="2147483749"/>
              <ac:spMk id="4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1618824195" sldId="2147483749"/>
              <ac:spMk id="5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1618824195" sldId="2147483749"/>
              <ac:spMk id="6" creationId="{00000000-0000-0000-0000-000000000000}"/>
            </ac:spMkLst>
          </pc:spChg>
        </pc:sldLayoutChg>
        <pc:sldLayoutChg chg="modSp">
          <pc:chgData name="MEDHA BAIRY - 221700107 - MSLSMPL" userId="115d9fa6-e608-4915-b194-9bf00fa62e2a" providerId="ADAL" clId="{DAE66D15-BF3C-40A0-B6C2-32A84C267597}" dt="2024-12-27T05:50:05.795" v="10"/>
          <pc:sldLayoutMkLst>
            <pc:docMk/>
            <pc:sldMasterMk cId="2285098241" sldId="2147483744"/>
            <pc:sldLayoutMk cId="151673284" sldId="2147483752"/>
          </pc:sldLayoutMkLst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151673284" sldId="2147483752"/>
              <ac:spMk id="2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151673284" sldId="2147483752"/>
              <ac:spMk id="3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151673284" sldId="2147483752"/>
              <ac:spMk id="4" creationId="{00000000-0000-0000-0000-000000000000}"/>
            </ac:spMkLst>
          </pc:spChg>
        </pc:sldLayoutChg>
        <pc:sldLayoutChg chg="modSp">
          <pc:chgData name="MEDHA BAIRY - 221700107 - MSLSMPL" userId="115d9fa6-e608-4915-b194-9bf00fa62e2a" providerId="ADAL" clId="{DAE66D15-BF3C-40A0-B6C2-32A84C267597}" dt="2024-12-27T05:50:05.795" v="10"/>
          <pc:sldLayoutMkLst>
            <pc:docMk/>
            <pc:sldMasterMk cId="2285098241" sldId="2147483744"/>
            <pc:sldLayoutMk cId="490887582" sldId="2147483753"/>
          </pc:sldLayoutMkLst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490887582" sldId="2147483753"/>
              <ac:spMk id="2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490887582" sldId="2147483753"/>
              <ac:spMk id="3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490887582" sldId="2147483753"/>
              <ac:spMk id="4" creationId="{00000000-0000-0000-0000-000000000000}"/>
            </ac:spMkLst>
          </pc:spChg>
        </pc:sldLayoutChg>
        <pc:sldLayoutChg chg="modSp">
          <pc:chgData name="MEDHA BAIRY - 221700107 - MSLSMPL" userId="115d9fa6-e608-4915-b194-9bf00fa62e2a" providerId="ADAL" clId="{DAE66D15-BF3C-40A0-B6C2-32A84C267597}" dt="2024-12-27T05:50:05.795" v="10"/>
          <pc:sldLayoutMkLst>
            <pc:docMk/>
            <pc:sldMasterMk cId="2285098241" sldId="2147483744"/>
            <pc:sldLayoutMk cId="427466499" sldId="2147483755"/>
          </pc:sldLayoutMkLst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427466499" sldId="2147483755"/>
              <ac:spMk id="2" creationId="{00000000-0000-0000-0000-000000000000}"/>
            </ac:spMkLst>
          </pc:spChg>
          <pc:spChg chg="mod">
            <ac:chgData name="MEDHA BAIRY - 221700107 - MSLSMPL" userId="115d9fa6-e608-4915-b194-9bf00fa62e2a" providerId="ADAL" clId="{DAE66D15-BF3C-40A0-B6C2-32A84C267597}" dt="2024-12-27T05:50:05.795" v="10"/>
            <ac:spMkLst>
              <pc:docMk/>
              <pc:sldMasterMk cId="2285098241" sldId="2147483744"/>
              <pc:sldLayoutMk cId="427466499" sldId="2147483755"/>
              <ac:spMk id="3" creationId="{00000000-0000-0000-0000-000000000000}"/>
            </ac:spMkLst>
          </pc:spChg>
        </pc:sldLayoutChg>
      </pc:sldMasterChg>
    </pc:docChg>
  </pc:docChgLst>
  <pc:docChgLst>
    <pc:chgData name="MEDHA BAIRY - 221700107 - MSLSMPL" userId="115d9fa6-e608-4915-b194-9bf00fa62e2a" providerId="ADAL" clId="{7FD06578-44E5-4B67-9A53-855DFAE3CFA9}"/>
    <pc:docChg chg="delSld">
      <pc:chgData name="MEDHA BAIRY - 221700107 - MSLSMPL" userId="115d9fa6-e608-4915-b194-9bf00fa62e2a" providerId="ADAL" clId="{7FD06578-44E5-4B67-9A53-855DFAE3CFA9}" dt="2024-12-22T20:22:26.635" v="1" actId="2696"/>
      <pc:docMkLst>
        <pc:docMk/>
      </pc:docMkLst>
      <pc:sldChg chg="del">
        <pc:chgData name="MEDHA BAIRY - 221700107 - MSLSMPL" userId="115d9fa6-e608-4915-b194-9bf00fa62e2a" providerId="ADAL" clId="{7FD06578-44E5-4B67-9A53-855DFAE3CFA9}" dt="2024-12-22T20:22:26.635" v="1" actId="2696"/>
        <pc:sldMkLst>
          <pc:docMk/>
          <pc:sldMk cId="765683746" sldId="256"/>
        </pc:sldMkLst>
      </pc:sldChg>
      <pc:sldChg chg="del">
        <pc:chgData name="MEDHA BAIRY - 221700107 - MSLSMPL" userId="115d9fa6-e608-4915-b194-9bf00fa62e2a" providerId="ADAL" clId="{7FD06578-44E5-4B67-9A53-855DFAE3CFA9}" dt="2024-12-22T20:21:59.656" v="0" actId="2696"/>
        <pc:sldMkLst>
          <pc:docMk/>
          <pc:sldMk cId="1215846966" sldId="297"/>
        </pc:sldMkLst>
      </pc:sldChg>
      <pc:sldChg chg="del">
        <pc:chgData name="MEDHA BAIRY - 221700107 - MSLSMPL" userId="115d9fa6-e608-4915-b194-9bf00fa62e2a" providerId="ADAL" clId="{7FD06578-44E5-4B67-9A53-855DFAE3CFA9}" dt="2024-12-22T20:21:59.656" v="0" actId="2696"/>
        <pc:sldMkLst>
          <pc:docMk/>
          <pc:sldMk cId="1420631588" sldId="29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5606B-E11B-4DA8-9459-6E7C4A520EDC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143000"/>
            <a:ext cx="4537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2B7CA-08A6-4532-B166-C3C2D6C1BE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5837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26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853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780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706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633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558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485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411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0463" y="1143000"/>
            <a:ext cx="45370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1D420-5E20-49CC-99D5-9B316613BD79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8306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1915" y="1531818"/>
            <a:ext cx="11695034" cy="3258632"/>
          </a:xfrm>
        </p:spPr>
        <p:txBody>
          <a:bodyPr anchor="b"/>
          <a:lstStyle>
            <a:lvl1pPr algn="ctr">
              <a:defRPr sz="81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9858" y="4916115"/>
            <a:ext cx="10319147" cy="2259809"/>
          </a:xfrm>
        </p:spPr>
        <p:txBody>
          <a:bodyPr/>
          <a:lstStyle>
            <a:lvl1pPr marL="0" indent="0" algn="ctr">
              <a:buNone/>
              <a:defRPr sz="3276"/>
            </a:lvl1pPr>
            <a:lvl2pPr marL="623987" indent="0" algn="ctr">
              <a:buNone/>
              <a:defRPr sz="2730"/>
            </a:lvl2pPr>
            <a:lvl3pPr marL="1247973" indent="0" algn="ctr">
              <a:buNone/>
              <a:defRPr sz="2457"/>
            </a:lvl3pPr>
            <a:lvl4pPr marL="1871960" indent="0" algn="ctr">
              <a:buNone/>
              <a:defRPr sz="2184"/>
            </a:lvl4pPr>
            <a:lvl5pPr marL="2495946" indent="0" algn="ctr">
              <a:buNone/>
              <a:defRPr sz="2184"/>
            </a:lvl5pPr>
            <a:lvl6pPr marL="3119933" indent="0" algn="ctr">
              <a:buNone/>
              <a:defRPr sz="2184"/>
            </a:lvl6pPr>
            <a:lvl7pPr marL="3743919" indent="0" algn="ctr">
              <a:buNone/>
              <a:defRPr sz="2184"/>
            </a:lvl7pPr>
            <a:lvl8pPr marL="4367906" indent="0" algn="ctr">
              <a:buNone/>
              <a:defRPr sz="2184"/>
            </a:lvl8pPr>
            <a:lvl9pPr marL="4991892" indent="0" algn="ctr">
              <a:buNone/>
              <a:defRPr sz="218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6326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6342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7" y="2333478"/>
            <a:ext cx="11867019" cy="3893458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7" y="6263769"/>
            <a:ext cx="11867019" cy="2047477"/>
          </a:xfrm>
        </p:spPr>
        <p:txBody>
          <a:bodyPr/>
          <a:lstStyle>
            <a:lvl1pPr marL="0" indent="0">
              <a:buNone/>
              <a:defRPr sz="3276">
                <a:solidFill>
                  <a:schemeClr val="tx1">
                    <a:tint val="82000"/>
                  </a:schemeClr>
                </a:solidFill>
              </a:defRPr>
            </a:lvl1pPr>
            <a:lvl2pPr marL="623987" indent="0">
              <a:buNone/>
              <a:defRPr sz="2730">
                <a:solidFill>
                  <a:schemeClr val="tx1">
                    <a:tint val="82000"/>
                  </a:schemeClr>
                </a:solidFill>
              </a:defRPr>
            </a:lvl2pPr>
            <a:lvl3pPr marL="1247973" indent="0">
              <a:buNone/>
              <a:defRPr sz="2457">
                <a:solidFill>
                  <a:schemeClr val="tx1">
                    <a:tint val="82000"/>
                  </a:schemeClr>
                </a:solidFill>
              </a:defRPr>
            </a:lvl3pPr>
            <a:lvl4pPr marL="1871960" indent="0">
              <a:buNone/>
              <a:defRPr sz="2184">
                <a:solidFill>
                  <a:schemeClr val="tx1">
                    <a:tint val="82000"/>
                  </a:schemeClr>
                </a:solidFill>
              </a:defRPr>
            </a:lvl4pPr>
            <a:lvl5pPr marL="2495946" indent="0">
              <a:buNone/>
              <a:defRPr sz="2184">
                <a:solidFill>
                  <a:schemeClr val="tx1">
                    <a:tint val="82000"/>
                  </a:schemeClr>
                </a:solidFill>
              </a:defRPr>
            </a:lvl5pPr>
            <a:lvl6pPr marL="3119933" indent="0">
              <a:buNone/>
              <a:defRPr sz="2184">
                <a:solidFill>
                  <a:schemeClr val="tx1">
                    <a:tint val="82000"/>
                  </a:schemeClr>
                </a:solidFill>
              </a:defRPr>
            </a:lvl6pPr>
            <a:lvl7pPr marL="3743919" indent="0">
              <a:buNone/>
              <a:defRPr sz="2184">
                <a:solidFill>
                  <a:schemeClr val="tx1">
                    <a:tint val="82000"/>
                  </a:schemeClr>
                </a:solidFill>
              </a:defRPr>
            </a:lvl7pPr>
            <a:lvl8pPr marL="4367906" indent="0">
              <a:buNone/>
              <a:defRPr sz="2184">
                <a:solidFill>
                  <a:schemeClr val="tx1">
                    <a:tint val="82000"/>
                  </a:schemeClr>
                </a:solidFill>
              </a:defRPr>
            </a:lvl8pPr>
            <a:lvl9pPr marL="4991892" indent="0">
              <a:buNone/>
              <a:defRPr sz="218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9510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5922" y="2491640"/>
            <a:ext cx="5847517" cy="593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65424" y="2491640"/>
            <a:ext cx="5847517" cy="593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4627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7714" y="498330"/>
            <a:ext cx="11867019" cy="18091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7715" y="2294476"/>
            <a:ext cx="5820643" cy="1124487"/>
          </a:xfrm>
        </p:spPr>
        <p:txBody>
          <a:bodyPr anchor="b"/>
          <a:lstStyle>
            <a:lvl1pPr marL="0" indent="0">
              <a:buNone/>
              <a:defRPr sz="3276" b="1"/>
            </a:lvl1pPr>
            <a:lvl2pPr marL="623987" indent="0">
              <a:buNone/>
              <a:defRPr sz="2730" b="1"/>
            </a:lvl2pPr>
            <a:lvl3pPr marL="1247973" indent="0">
              <a:buNone/>
              <a:defRPr sz="2457" b="1"/>
            </a:lvl3pPr>
            <a:lvl4pPr marL="1871960" indent="0">
              <a:buNone/>
              <a:defRPr sz="2184" b="1"/>
            </a:lvl4pPr>
            <a:lvl5pPr marL="2495946" indent="0">
              <a:buNone/>
              <a:defRPr sz="2184" b="1"/>
            </a:lvl5pPr>
            <a:lvl6pPr marL="3119933" indent="0">
              <a:buNone/>
              <a:defRPr sz="2184" b="1"/>
            </a:lvl6pPr>
            <a:lvl7pPr marL="3743919" indent="0">
              <a:buNone/>
              <a:defRPr sz="2184" b="1"/>
            </a:lvl7pPr>
            <a:lvl8pPr marL="4367906" indent="0">
              <a:buNone/>
              <a:defRPr sz="2184" b="1"/>
            </a:lvl8pPr>
            <a:lvl9pPr marL="4991892" indent="0">
              <a:buNone/>
              <a:defRPr sz="21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7715" y="3418964"/>
            <a:ext cx="5820643" cy="50287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5425" y="2294476"/>
            <a:ext cx="5849309" cy="1124487"/>
          </a:xfrm>
        </p:spPr>
        <p:txBody>
          <a:bodyPr anchor="b"/>
          <a:lstStyle>
            <a:lvl1pPr marL="0" indent="0">
              <a:buNone/>
              <a:defRPr sz="3276" b="1"/>
            </a:lvl1pPr>
            <a:lvl2pPr marL="623987" indent="0">
              <a:buNone/>
              <a:defRPr sz="2730" b="1"/>
            </a:lvl2pPr>
            <a:lvl3pPr marL="1247973" indent="0">
              <a:buNone/>
              <a:defRPr sz="2457" b="1"/>
            </a:lvl3pPr>
            <a:lvl4pPr marL="1871960" indent="0">
              <a:buNone/>
              <a:defRPr sz="2184" b="1"/>
            </a:lvl4pPr>
            <a:lvl5pPr marL="2495946" indent="0">
              <a:buNone/>
              <a:defRPr sz="2184" b="1"/>
            </a:lvl5pPr>
            <a:lvl6pPr marL="3119933" indent="0">
              <a:buNone/>
              <a:defRPr sz="2184" b="1"/>
            </a:lvl6pPr>
            <a:lvl7pPr marL="3743919" indent="0">
              <a:buNone/>
              <a:defRPr sz="2184" b="1"/>
            </a:lvl7pPr>
            <a:lvl8pPr marL="4367906" indent="0">
              <a:buNone/>
              <a:defRPr sz="2184" b="1"/>
            </a:lvl8pPr>
            <a:lvl9pPr marL="4991892" indent="0">
              <a:buNone/>
              <a:defRPr sz="21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5425" y="3418964"/>
            <a:ext cx="5849309" cy="50287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0773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1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016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7714" y="623993"/>
            <a:ext cx="4437591" cy="2183977"/>
          </a:xfrm>
        </p:spPr>
        <p:txBody>
          <a:bodyPr anchor="b"/>
          <a:lstStyle>
            <a:lvl1pPr>
              <a:defRPr sz="43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9309" y="1347654"/>
            <a:ext cx="6965424" cy="6651596"/>
          </a:xfrm>
        </p:spPr>
        <p:txBody>
          <a:bodyPr/>
          <a:lstStyle>
            <a:lvl1pPr>
              <a:defRPr sz="4367"/>
            </a:lvl1pPr>
            <a:lvl2pPr>
              <a:defRPr sz="3821"/>
            </a:lvl2pPr>
            <a:lvl3pPr>
              <a:defRPr sz="3276"/>
            </a:lvl3pPr>
            <a:lvl4pPr>
              <a:defRPr sz="2730"/>
            </a:lvl4pPr>
            <a:lvl5pPr>
              <a:defRPr sz="2730"/>
            </a:lvl5pPr>
            <a:lvl6pPr>
              <a:defRPr sz="2730"/>
            </a:lvl6pPr>
            <a:lvl7pPr>
              <a:defRPr sz="2730"/>
            </a:lvl7pPr>
            <a:lvl8pPr>
              <a:defRPr sz="2730"/>
            </a:lvl8pPr>
            <a:lvl9pPr>
              <a:defRPr sz="273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7714" y="2807970"/>
            <a:ext cx="4437591" cy="5202112"/>
          </a:xfrm>
        </p:spPr>
        <p:txBody>
          <a:bodyPr/>
          <a:lstStyle>
            <a:lvl1pPr marL="0" indent="0">
              <a:buNone/>
              <a:defRPr sz="2184"/>
            </a:lvl1pPr>
            <a:lvl2pPr marL="623987" indent="0">
              <a:buNone/>
              <a:defRPr sz="1911"/>
            </a:lvl2pPr>
            <a:lvl3pPr marL="1247973" indent="0">
              <a:buNone/>
              <a:defRPr sz="1638"/>
            </a:lvl3pPr>
            <a:lvl4pPr marL="1871960" indent="0">
              <a:buNone/>
              <a:defRPr sz="1365"/>
            </a:lvl4pPr>
            <a:lvl5pPr marL="2495946" indent="0">
              <a:buNone/>
              <a:defRPr sz="1365"/>
            </a:lvl5pPr>
            <a:lvl6pPr marL="3119933" indent="0">
              <a:buNone/>
              <a:defRPr sz="1365"/>
            </a:lvl6pPr>
            <a:lvl7pPr marL="3743919" indent="0">
              <a:buNone/>
              <a:defRPr sz="1365"/>
            </a:lvl7pPr>
            <a:lvl8pPr marL="4367906" indent="0">
              <a:buNone/>
              <a:defRPr sz="1365"/>
            </a:lvl8pPr>
            <a:lvl9pPr marL="4991892" indent="0">
              <a:buNone/>
              <a:defRPr sz="13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170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7714" y="623993"/>
            <a:ext cx="4437591" cy="2183977"/>
          </a:xfrm>
        </p:spPr>
        <p:txBody>
          <a:bodyPr anchor="b"/>
          <a:lstStyle>
            <a:lvl1pPr>
              <a:defRPr sz="43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49309" y="1347654"/>
            <a:ext cx="6965424" cy="6651596"/>
          </a:xfrm>
        </p:spPr>
        <p:txBody>
          <a:bodyPr anchor="t"/>
          <a:lstStyle>
            <a:lvl1pPr marL="0" indent="0">
              <a:buNone/>
              <a:defRPr sz="4367"/>
            </a:lvl1pPr>
            <a:lvl2pPr marL="623987" indent="0">
              <a:buNone/>
              <a:defRPr sz="3821"/>
            </a:lvl2pPr>
            <a:lvl3pPr marL="1247973" indent="0">
              <a:buNone/>
              <a:defRPr sz="3276"/>
            </a:lvl3pPr>
            <a:lvl4pPr marL="1871960" indent="0">
              <a:buNone/>
              <a:defRPr sz="2730"/>
            </a:lvl4pPr>
            <a:lvl5pPr marL="2495946" indent="0">
              <a:buNone/>
              <a:defRPr sz="2730"/>
            </a:lvl5pPr>
            <a:lvl6pPr marL="3119933" indent="0">
              <a:buNone/>
              <a:defRPr sz="2730"/>
            </a:lvl6pPr>
            <a:lvl7pPr marL="3743919" indent="0">
              <a:buNone/>
              <a:defRPr sz="2730"/>
            </a:lvl7pPr>
            <a:lvl8pPr marL="4367906" indent="0">
              <a:buNone/>
              <a:defRPr sz="2730"/>
            </a:lvl8pPr>
            <a:lvl9pPr marL="4991892" indent="0">
              <a:buNone/>
              <a:defRPr sz="273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7714" y="2807970"/>
            <a:ext cx="4437591" cy="5202112"/>
          </a:xfrm>
        </p:spPr>
        <p:txBody>
          <a:bodyPr/>
          <a:lstStyle>
            <a:lvl1pPr marL="0" indent="0">
              <a:buNone/>
              <a:defRPr sz="2184"/>
            </a:lvl1pPr>
            <a:lvl2pPr marL="623987" indent="0">
              <a:buNone/>
              <a:defRPr sz="1911"/>
            </a:lvl2pPr>
            <a:lvl3pPr marL="1247973" indent="0">
              <a:buNone/>
              <a:defRPr sz="1638"/>
            </a:lvl3pPr>
            <a:lvl4pPr marL="1871960" indent="0">
              <a:buNone/>
              <a:defRPr sz="1365"/>
            </a:lvl4pPr>
            <a:lvl5pPr marL="2495946" indent="0">
              <a:buNone/>
              <a:defRPr sz="1365"/>
            </a:lvl5pPr>
            <a:lvl6pPr marL="3119933" indent="0">
              <a:buNone/>
              <a:defRPr sz="1365"/>
            </a:lvl6pPr>
            <a:lvl7pPr marL="3743919" indent="0">
              <a:buNone/>
              <a:defRPr sz="1365"/>
            </a:lvl7pPr>
            <a:lvl8pPr marL="4367906" indent="0">
              <a:buNone/>
              <a:defRPr sz="1365"/>
            </a:lvl8pPr>
            <a:lvl9pPr marL="4991892" indent="0">
              <a:buNone/>
              <a:defRPr sz="13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8103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1266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46187" y="498328"/>
            <a:ext cx="2966755" cy="793208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5922" y="498328"/>
            <a:ext cx="8728279" cy="79320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5946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5922" y="498330"/>
            <a:ext cx="11867019" cy="1809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5922" y="2491640"/>
            <a:ext cx="11867019" cy="5938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5922" y="8675243"/>
            <a:ext cx="3095744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3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57624" y="8675243"/>
            <a:ext cx="4643616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3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17197" y="8675243"/>
            <a:ext cx="3095744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3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824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1247973" rtl="0" eaLnBrk="1" latinLnBrk="0" hangingPunct="1">
        <a:lnSpc>
          <a:spcPct val="90000"/>
        </a:lnSpc>
        <a:spcBef>
          <a:spcPct val="0"/>
        </a:spcBef>
        <a:buNone/>
        <a:defRPr sz="60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1993" indent="-311993" algn="l" defTabSz="1247973" rtl="0" eaLnBrk="1" latinLnBrk="0" hangingPunct="1">
        <a:lnSpc>
          <a:spcPct val="90000"/>
        </a:lnSpc>
        <a:spcBef>
          <a:spcPts val="1365"/>
        </a:spcBef>
        <a:buFont typeface="Arial" panose="020B0604020202020204" pitchFamily="34" charset="0"/>
        <a:buChar char="•"/>
        <a:defRPr sz="3821" kern="1200">
          <a:solidFill>
            <a:schemeClr val="tx1"/>
          </a:solidFill>
          <a:latin typeface="+mn-lt"/>
          <a:ea typeface="+mn-ea"/>
          <a:cs typeface="+mn-cs"/>
        </a:defRPr>
      </a:lvl1pPr>
      <a:lvl2pPr marL="935980" indent="-311993" algn="l" defTabSz="1247973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2pPr>
      <a:lvl3pPr marL="1559966" indent="-311993" algn="l" defTabSz="1247973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2730" kern="1200">
          <a:solidFill>
            <a:schemeClr val="tx1"/>
          </a:solidFill>
          <a:latin typeface="+mn-lt"/>
          <a:ea typeface="+mn-ea"/>
          <a:cs typeface="+mn-cs"/>
        </a:defRPr>
      </a:lvl3pPr>
      <a:lvl4pPr marL="2183953" indent="-311993" algn="l" defTabSz="1247973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4pPr>
      <a:lvl5pPr marL="2807940" indent="-311993" algn="l" defTabSz="1247973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5pPr>
      <a:lvl6pPr marL="3431926" indent="-311993" algn="l" defTabSz="1247973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6pPr>
      <a:lvl7pPr marL="4055913" indent="-311993" algn="l" defTabSz="1247973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7pPr>
      <a:lvl8pPr marL="4679899" indent="-311993" algn="l" defTabSz="1247973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8pPr>
      <a:lvl9pPr marL="5303886" indent="-311993" algn="l" defTabSz="1247973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1pPr>
      <a:lvl2pPr marL="623987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2pPr>
      <a:lvl3pPr marL="1247973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871960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4pPr>
      <a:lvl5pPr marL="2495946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5pPr>
      <a:lvl6pPr marL="3119933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6pPr>
      <a:lvl7pPr marL="3743919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7pPr>
      <a:lvl8pPr marL="4367906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8pPr>
      <a:lvl9pPr marL="4991892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4BEFA93-EF4B-AFAF-68F9-CD9DC09C8B9D}"/>
              </a:ext>
            </a:extLst>
          </p:cNvPr>
          <p:cNvGrpSpPr/>
          <p:nvPr/>
        </p:nvGrpSpPr>
        <p:grpSpPr>
          <a:xfrm>
            <a:off x="124951" y="0"/>
            <a:ext cx="13222938" cy="9331942"/>
            <a:chOff x="-1183829" y="-27121"/>
            <a:chExt cx="13222938" cy="933194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9F8618C-DD07-1E3E-56AD-D8E0D440381F}"/>
                </a:ext>
              </a:extLst>
            </p:cNvPr>
            <p:cNvSpPr txBox="1"/>
            <p:nvPr/>
          </p:nvSpPr>
          <p:spPr>
            <a:xfrm>
              <a:off x="916572" y="-27121"/>
              <a:ext cx="8785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Overall survival analysis based on PDK3 gene expression in different cancers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2A7A31-A3A9-91CB-9DE6-26141294F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9679"/>
            <a:stretch/>
          </p:blipFill>
          <p:spPr>
            <a:xfrm>
              <a:off x="-965924" y="735731"/>
              <a:ext cx="4386844" cy="390628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7C22644-DDC4-E576-FF3D-24B8F094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8850"/>
            <a:stretch/>
          </p:blipFill>
          <p:spPr>
            <a:xfrm>
              <a:off x="3217213" y="735731"/>
              <a:ext cx="4446785" cy="394211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5D1B5CE-65E4-476E-B3C8-BC9494E78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9679"/>
            <a:stretch/>
          </p:blipFill>
          <p:spPr>
            <a:xfrm>
              <a:off x="7662012" y="757685"/>
              <a:ext cx="4377097" cy="3906286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84CFE34-1928-6013-EC0C-9FC46F7FE71A}"/>
                </a:ext>
              </a:extLst>
            </p:cNvPr>
            <p:cNvSpPr txBox="1"/>
            <p:nvPr/>
          </p:nvSpPr>
          <p:spPr>
            <a:xfrm>
              <a:off x="-1183829" y="221435"/>
              <a:ext cx="11286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565BF2D-359B-2C11-4A46-A7561D8C5A7A}"/>
                </a:ext>
              </a:extLst>
            </p:cNvPr>
            <p:cNvSpPr txBox="1"/>
            <p:nvPr/>
          </p:nvSpPr>
          <p:spPr>
            <a:xfrm>
              <a:off x="9745131" y="401472"/>
              <a:ext cx="971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UCEC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9ACDF3A-A12D-5223-04C1-D4A0F95118BB}"/>
                </a:ext>
              </a:extLst>
            </p:cNvPr>
            <p:cNvSpPr txBox="1"/>
            <p:nvPr/>
          </p:nvSpPr>
          <p:spPr>
            <a:xfrm>
              <a:off x="5309086" y="401473"/>
              <a:ext cx="987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CESC </a:t>
              </a:r>
              <a:endParaRPr lang="en-IN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2D8FBCB-FEBF-EAB2-869B-C01F5D6303EA}"/>
                </a:ext>
              </a:extLst>
            </p:cNvPr>
            <p:cNvSpPr txBox="1"/>
            <p:nvPr/>
          </p:nvSpPr>
          <p:spPr>
            <a:xfrm>
              <a:off x="1592024" y="4798901"/>
              <a:ext cx="84214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rgbClr val="333333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Stagewise expression of PDK3 visualized using GEPIA</a:t>
              </a:r>
              <a:endParaRPr lang="en-IN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197381-B54D-A4B8-05EC-D98DC0815860}"/>
                </a:ext>
              </a:extLst>
            </p:cNvPr>
            <p:cNvSpPr txBox="1"/>
            <p:nvPr/>
          </p:nvSpPr>
          <p:spPr>
            <a:xfrm>
              <a:off x="807819" y="5129872"/>
              <a:ext cx="10740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BRCA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8CA666-F0B1-688B-9325-540C00C6711E}"/>
                </a:ext>
              </a:extLst>
            </p:cNvPr>
            <p:cNvSpPr txBox="1"/>
            <p:nvPr/>
          </p:nvSpPr>
          <p:spPr>
            <a:xfrm>
              <a:off x="9578872" y="5033346"/>
              <a:ext cx="11629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UCEC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1E8B0AD-70ED-9F2B-F7BD-A2A1EA201845}"/>
                </a:ext>
              </a:extLst>
            </p:cNvPr>
            <p:cNvSpPr txBox="1"/>
            <p:nvPr/>
          </p:nvSpPr>
          <p:spPr>
            <a:xfrm>
              <a:off x="5368782" y="5139288"/>
              <a:ext cx="106571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CESC </a:t>
              </a:r>
              <a:endParaRPr lang="en-IN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E02D73D-AB7B-BD96-A5FD-4D3766F34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988"/>
            <a:stretch/>
          </p:blipFill>
          <p:spPr>
            <a:xfrm>
              <a:off x="-965924" y="5513228"/>
              <a:ext cx="4386844" cy="379159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342C1F6-8EC4-473F-57FB-1FD063880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22299" y="5517069"/>
              <a:ext cx="4339712" cy="364144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8CBF016-8FB0-B275-B649-D2B327D8C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09143" y="5517068"/>
              <a:ext cx="4205307" cy="374421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6254EF-98BA-C1E2-1646-C3CAFB94DF94}"/>
                </a:ext>
              </a:extLst>
            </p:cNvPr>
            <p:cNvSpPr txBox="1"/>
            <p:nvPr/>
          </p:nvSpPr>
          <p:spPr>
            <a:xfrm>
              <a:off x="780496" y="394181"/>
              <a:ext cx="11286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BRCA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5643BFA-8487-E85B-71AD-485A0C45B4FA}"/>
                </a:ext>
              </a:extLst>
            </p:cNvPr>
            <p:cNvSpPr txBox="1"/>
            <p:nvPr/>
          </p:nvSpPr>
          <p:spPr>
            <a:xfrm>
              <a:off x="-1183829" y="5147736"/>
              <a:ext cx="11286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2678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535</TotalTime>
  <Words>27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MEDHA BAIRY - 221700107 - MSLSMPL</dc:creator>
  <cp:lastModifiedBy>MEDHA BAIRY - 221700107 - MSLSMPL</cp:lastModifiedBy>
  <cp:revision>5</cp:revision>
  <dcterms:created xsi:type="dcterms:W3CDTF">2024-12-22T13:25:09Z</dcterms:created>
  <dcterms:modified xsi:type="dcterms:W3CDTF">2025-02-06T11:23:36Z</dcterms:modified>
</cp:coreProperties>
</file>