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1"/>
    <p:restoredTop sz="94604"/>
  </p:normalViewPr>
  <p:slideViewPr>
    <p:cSldViewPr snapToGrid="0">
      <p:cViewPr varScale="1">
        <p:scale>
          <a:sx n="95" d="100"/>
          <a:sy n="95" d="100"/>
        </p:scale>
        <p:origin x="11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587C8-9643-D124-5ABC-3DD947EEF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DF365-1F19-86B3-878D-D41A06803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11075-EEA3-3B20-B43B-D08626CF9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1FBA2-1BF0-503D-B9B4-E0371A86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F610B-246C-3B80-A758-86D3A4FAA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94943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E942-F73E-66D6-CA11-027D590AB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2EF49-45F0-8AB9-921C-3194E289E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40F2C-D2BA-6E51-2E7F-F8A2ACEB7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367F0-144C-71EB-44A9-CA6D5299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72907-84C5-0C20-A7EC-5A08375D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0692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8A9F-047A-EDB4-EB8E-5264009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430544-88FD-837D-683C-98B231E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ACE61-BFC4-E3D7-E624-31BC2E409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91E76-D826-D778-E783-138AA9D2A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4A511-E945-FE29-E44A-6518BF3C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795178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1728-5F5D-C59B-F0E2-438B24EA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53270-C9EE-B614-BAFF-B573FFCFFA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E292-CE85-211F-1EEB-230563CED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732E5-10F4-9C91-7AAE-B81EC38C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679A0-CDFD-DA5B-4AD5-E1C0000F1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6890C-0B26-903F-8F32-A4E48467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009140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F6D9E-F2FC-5892-07F2-C23222264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03432-34C5-3D74-0BBF-BC0A0F92F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9948C-433F-2F0D-E4EF-D571420BB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E89DC-2CE4-DA4F-DD44-91B95B563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F8F75D-C69B-6452-DE90-6255E4AD5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C6C4E5-98A2-BE38-D579-F116E05A0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C33D3D-F250-04C1-9FB6-697894E08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DA2BB0-63A5-449E-994E-31F7A122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7847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7791-FAA1-B643-FCF5-656C61B2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19A7A6-886D-CD67-41EC-D27C522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A4C23F-CAD3-77A4-D3A0-D2E889EE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A797A-F1B2-DFDF-CFF0-DCAF3588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119904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E04558-85D8-BDFF-0BA2-BD500BD16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8CBEAF-65F7-FA19-4D13-FB1EA0064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974C0-69BF-1E20-0916-49CD1427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71112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AD9F-B89F-DEDE-3750-367B4F85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B5B4F-E162-6006-FE07-05583DFA7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22B8-A550-BC9F-B962-6DB741711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046D8-3604-F5D9-996C-F76762817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8F56A-41F2-8C23-A966-00855C3B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EBFCB-76CF-4DE7-BE1B-15A1EF7D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835474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7CE6-F9FD-E71E-0D90-AC0FDA97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C8123-8827-F839-3F0C-F2B860005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JP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05E8F-CF90-9B11-076E-9760AF7B5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7B3BD-63B4-58B1-9449-4D0C199F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0CCF2-3823-8BDF-B854-4C93967D6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72CD5-8455-85DD-58E5-AE03E461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188215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1C4E-F129-C8A4-0BE7-D9F8045C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24C21-2905-24F2-137A-74E933910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852CB-7D44-522C-B4F3-D8884EBBA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E712E-4389-BC41-749C-250D3DEEF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3F454-2D0F-94BE-15CC-3D0FC1DB1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74580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BE3F8-0A5D-3D44-6F19-976FED5AC8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9045F4-B5D9-A485-30A8-9E40A1D6F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825E1-075E-5FE0-60C7-3626035E7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8AD3B-3ADC-6489-1F1E-2C85ABA3C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E6EBC-39C4-B6A2-8B05-DE0F2E6D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2614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315692-0778-6E90-1667-74D4E201A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43D93-5A56-7FC3-EA77-66BA6FB48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27241-C7C0-1BC7-C49F-7D7EEBCA7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CC3599-B56C-AF49-A265-FD7D38758420}" type="datetimeFigureOut">
              <a:rPr lang="en-JP" smtClean="0"/>
              <a:t>2026/01/30</a:t>
            </a:fld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80603-A6C8-35E0-1F7E-C92827B98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32D0F-8474-21C7-B795-18B94587B0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C960F9-1901-8A42-B39D-F4228FCD5154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66757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CC129B-B232-4A40-FE18-14F87E670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2280" y="103464"/>
            <a:ext cx="13120183" cy="1655762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1: A question prompt list created by Sato A, Fujimori M, Shirai Y, et al. (Simple Version) </a:t>
            </a:r>
            <a:endParaRPr lang="en-JP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JP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aper with text on it&#10;&#10;AI-generated content may be incorrect.">
            <a:extLst>
              <a:ext uri="{FF2B5EF4-FFF2-40B4-BE49-F238E27FC236}">
                <a16:creationId xmlns:a16="http://schemas.microsoft.com/office/drawing/2014/main" id="{A1A9D516-3D34-804A-FA04-95309B53B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54" y="410413"/>
            <a:ext cx="3126499" cy="64475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597F10-D940-14B0-0FC3-E223C342625C}"/>
              </a:ext>
            </a:extLst>
          </p:cNvPr>
          <p:cNvSpPr txBox="1"/>
          <p:nvPr/>
        </p:nvSpPr>
        <p:spPr>
          <a:xfrm>
            <a:off x="524435" y="5298141"/>
            <a:ext cx="33886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Sato A, Fujimori M, Shirai Y, Umezawa S, Mori M, </a:t>
            </a:r>
            <a:r>
              <a:rPr lang="en-US" sz="1200" dirty="0" err="1"/>
              <a:t>Jinno</a:t>
            </a:r>
            <a:r>
              <a:rPr lang="en-US" sz="1200" dirty="0"/>
              <a:t> S, et al. Assessing the need for a question prompt list that encourages end-of-life discussions between patients with advanced cancer and their physicians: a focus group interview study—ERRATUM. </a:t>
            </a:r>
            <a:r>
              <a:rPr lang="en-US" sz="1200" dirty="0" err="1"/>
              <a:t>Palliat</a:t>
            </a:r>
            <a:r>
              <a:rPr lang="en-US" sz="1200" dirty="0"/>
              <a:t> Support Care. 2022 Feb;20(4):1-3. doi:10.1017/S1478951522000153</a:t>
            </a:r>
            <a:endParaRPr lang="en-JP" sz="1200" dirty="0"/>
          </a:p>
          <a:p>
            <a:br>
              <a:rPr lang="en-US" sz="1200" b="1" dirty="0"/>
            </a:br>
            <a:endParaRPr lang="en-JP" sz="1200" dirty="0"/>
          </a:p>
        </p:txBody>
      </p:sp>
    </p:spTree>
    <p:extLst>
      <p:ext uri="{BB962C8B-B14F-4D97-AF65-F5344CB8AC3E}">
        <p14:creationId xmlns:p14="http://schemas.microsoft.com/office/powerpoint/2010/main" val="609610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93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Emerald O'Brien</dc:creator>
  <cp:lastModifiedBy>Emerald O'Brien</cp:lastModifiedBy>
  <cp:revision>3</cp:revision>
  <dcterms:created xsi:type="dcterms:W3CDTF">2026-01-29T08:15:58Z</dcterms:created>
  <dcterms:modified xsi:type="dcterms:W3CDTF">2026-01-30T02:21:33Z</dcterms:modified>
</cp:coreProperties>
</file>