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"/>
  </p:notesMasterIdLst>
  <p:sldIdLst>
    <p:sldId id="296" r:id="rId2"/>
  </p:sldIdLst>
  <p:sldSz cx="12599988" cy="14400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033" autoAdjust="0"/>
  </p:normalViewPr>
  <p:slideViewPr>
    <p:cSldViewPr snapToGrid="0">
      <p:cViewPr varScale="1">
        <p:scale>
          <a:sx n="37" d="100"/>
          <a:sy n="37" d="100"/>
        </p:scale>
        <p:origin x="240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DHA BAIRY - 221700107 - MSLSMPL" userId="115d9fa6-e608-4915-b194-9bf00fa62e2a" providerId="ADAL" clId="{7FD06578-44E5-4B67-9A53-855DFAE3CFA9}"/>
    <pc:docChg chg="delSld">
      <pc:chgData name="MEDHA BAIRY - 221700107 - MSLSMPL" userId="115d9fa6-e608-4915-b194-9bf00fa62e2a" providerId="ADAL" clId="{7FD06578-44E5-4B67-9A53-855DFAE3CFA9}" dt="2024-12-22T20:22:26.635" v="1" actId="2696"/>
      <pc:docMkLst>
        <pc:docMk/>
      </pc:docMkLst>
      <pc:sldChg chg="del">
        <pc:chgData name="MEDHA BAIRY - 221700107 - MSLSMPL" userId="115d9fa6-e608-4915-b194-9bf00fa62e2a" providerId="ADAL" clId="{7FD06578-44E5-4B67-9A53-855DFAE3CFA9}" dt="2024-12-22T20:22:26.635" v="1" actId="2696"/>
        <pc:sldMkLst>
          <pc:docMk/>
          <pc:sldMk cId="765683746" sldId="256"/>
        </pc:sldMkLst>
      </pc:sldChg>
      <pc:sldChg chg="del">
        <pc:chgData name="MEDHA BAIRY - 221700107 - MSLSMPL" userId="115d9fa6-e608-4915-b194-9bf00fa62e2a" providerId="ADAL" clId="{7FD06578-44E5-4B67-9A53-855DFAE3CFA9}" dt="2024-12-22T20:21:59.656" v="0" actId="2696"/>
        <pc:sldMkLst>
          <pc:docMk/>
          <pc:sldMk cId="1215846966" sldId="297"/>
        </pc:sldMkLst>
      </pc:sldChg>
      <pc:sldChg chg="del">
        <pc:chgData name="MEDHA BAIRY - 221700107 - MSLSMPL" userId="115d9fa6-e608-4915-b194-9bf00fa62e2a" providerId="ADAL" clId="{7FD06578-44E5-4B67-9A53-855DFAE3CFA9}" dt="2024-12-22T20:21:59.656" v="0" actId="2696"/>
        <pc:sldMkLst>
          <pc:docMk/>
          <pc:sldMk cId="1420631588" sldId="298"/>
        </pc:sldMkLst>
      </pc:sldChg>
    </pc:docChg>
  </pc:docChgLst>
  <pc:docChgLst>
    <pc:chgData name="MEDHA BAIRY - 221700107 - MSLSMPL" userId="115d9fa6-e608-4915-b194-9bf00fa62e2a" providerId="ADAL" clId="{89C375EE-F31C-436B-9FA0-EA83CF3168D5}"/>
    <pc:docChg chg="modSld">
      <pc:chgData name="MEDHA BAIRY - 221700107 - MSLSMPL" userId="115d9fa6-e608-4915-b194-9bf00fa62e2a" providerId="ADAL" clId="{89C375EE-F31C-436B-9FA0-EA83CF3168D5}" dt="2024-12-27T05:39:10.375" v="17" actId="20577"/>
      <pc:docMkLst>
        <pc:docMk/>
      </pc:docMkLst>
      <pc:sldChg chg="modNotesTx">
        <pc:chgData name="MEDHA BAIRY - 221700107 - MSLSMPL" userId="115d9fa6-e608-4915-b194-9bf00fa62e2a" providerId="ADAL" clId="{89C375EE-F31C-436B-9FA0-EA83CF3168D5}" dt="2024-12-27T05:39:10.375" v="17" actId="20577"/>
        <pc:sldMkLst>
          <pc:docMk/>
          <pc:sldMk cId="2942678937" sldId="29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B5606B-E11B-4DA8-9459-6E7C4A520EDC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79625" y="1143000"/>
            <a:ext cx="2698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2B7CA-08A6-4532-B166-C3C2D6C1BE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5837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647926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1295853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943780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2591706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3239633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3887558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4535485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5183411" algn="l" defTabSz="1295853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79625" y="1143000"/>
            <a:ext cx="26987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1D420-5E20-49CC-99D5-9B316613BD79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8306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4999" y="2356703"/>
            <a:ext cx="10709990" cy="5013407"/>
          </a:xfrm>
        </p:spPr>
        <p:txBody>
          <a:bodyPr anchor="b"/>
          <a:lstStyle>
            <a:lvl1pPr algn="ctr">
              <a:defRPr sz="826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4999" y="7563446"/>
            <a:ext cx="9449991" cy="3476717"/>
          </a:xfrm>
        </p:spPr>
        <p:txBody>
          <a:bodyPr/>
          <a:lstStyle>
            <a:lvl1pPr marL="0" indent="0" algn="ctr">
              <a:buNone/>
              <a:defRPr sz="3307"/>
            </a:lvl1pPr>
            <a:lvl2pPr marL="630022" indent="0" algn="ctr">
              <a:buNone/>
              <a:defRPr sz="2756"/>
            </a:lvl2pPr>
            <a:lvl3pPr marL="1260043" indent="0" algn="ctr">
              <a:buNone/>
              <a:defRPr sz="2480"/>
            </a:lvl3pPr>
            <a:lvl4pPr marL="1890065" indent="0" algn="ctr">
              <a:buNone/>
              <a:defRPr sz="2205"/>
            </a:lvl4pPr>
            <a:lvl5pPr marL="2520086" indent="0" algn="ctr">
              <a:buNone/>
              <a:defRPr sz="2205"/>
            </a:lvl5pPr>
            <a:lvl6pPr marL="3150108" indent="0" algn="ctr">
              <a:buNone/>
              <a:defRPr sz="2205"/>
            </a:lvl6pPr>
            <a:lvl7pPr marL="3780130" indent="0" algn="ctr">
              <a:buNone/>
              <a:defRPr sz="2205"/>
            </a:lvl7pPr>
            <a:lvl8pPr marL="4410151" indent="0" algn="ctr">
              <a:buNone/>
              <a:defRPr sz="2205"/>
            </a:lvl8pPr>
            <a:lvl9pPr marL="5040173" indent="0" algn="ctr">
              <a:buNone/>
              <a:defRPr sz="220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3663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2659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687" y="3590057"/>
            <a:ext cx="10867490" cy="5990088"/>
          </a:xfrm>
        </p:spPr>
        <p:txBody>
          <a:bodyPr anchor="b"/>
          <a:lstStyle>
            <a:lvl1pPr>
              <a:defRPr sz="826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687" y="9636813"/>
            <a:ext cx="10867490" cy="3150046"/>
          </a:xfrm>
        </p:spPr>
        <p:txBody>
          <a:bodyPr/>
          <a:lstStyle>
            <a:lvl1pPr marL="0" indent="0">
              <a:buNone/>
              <a:defRPr sz="3307">
                <a:solidFill>
                  <a:schemeClr val="tx1">
                    <a:tint val="82000"/>
                  </a:schemeClr>
                </a:solidFill>
              </a:defRPr>
            </a:lvl1pPr>
            <a:lvl2pPr marL="630022" indent="0">
              <a:buNone/>
              <a:defRPr sz="2756">
                <a:solidFill>
                  <a:schemeClr val="tx1">
                    <a:tint val="82000"/>
                  </a:schemeClr>
                </a:solidFill>
              </a:defRPr>
            </a:lvl2pPr>
            <a:lvl3pPr marL="1260043" indent="0">
              <a:buNone/>
              <a:defRPr sz="2480">
                <a:solidFill>
                  <a:schemeClr val="tx1">
                    <a:tint val="82000"/>
                  </a:schemeClr>
                </a:solidFill>
              </a:defRPr>
            </a:lvl3pPr>
            <a:lvl4pPr marL="1890065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4pPr>
            <a:lvl5pPr marL="2520086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5pPr>
            <a:lvl6pPr marL="3150108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6pPr>
            <a:lvl7pPr marL="3780130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7pPr>
            <a:lvl8pPr marL="4410151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8pPr>
            <a:lvl9pPr marL="5040173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4306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49" y="3833390"/>
            <a:ext cx="5354995" cy="91368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744" y="3833390"/>
            <a:ext cx="5354995" cy="91368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80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766681"/>
            <a:ext cx="10867490" cy="27833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7892" y="3530053"/>
            <a:ext cx="5330385" cy="1730025"/>
          </a:xfrm>
        </p:spPr>
        <p:txBody>
          <a:bodyPr anchor="b"/>
          <a:lstStyle>
            <a:lvl1pPr marL="0" indent="0">
              <a:buNone/>
              <a:defRPr sz="3307" b="1"/>
            </a:lvl1pPr>
            <a:lvl2pPr marL="630022" indent="0">
              <a:buNone/>
              <a:defRPr sz="2756" b="1"/>
            </a:lvl2pPr>
            <a:lvl3pPr marL="1260043" indent="0">
              <a:buNone/>
              <a:defRPr sz="2480" b="1"/>
            </a:lvl3pPr>
            <a:lvl4pPr marL="1890065" indent="0">
              <a:buNone/>
              <a:defRPr sz="2205" b="1"/>
            </a:lvl4pPr>
            <a:lvl5pPr marL="2520086" indent="0">
              <a:buNone/>
              <a:defRPr sz="2205" b="1"/>
            </a:lvl5pPr>
            <a:lvl6pPr marL="3150108" indent="0">
              <a:buNone/>
              <a:defRPr sz="2205" b="1"/>
            </a:lvl6pPr>
            <a:lvl7pPr marL="3780130" indent="0">
              <a:buNone/>
              <a:defRPr sz="2205" b="1"/>
            </a:lvl7pPr>
            <a:lvl8pPr marL="4410151" indent="0">
              <a:buNone/>
              <a:defRPr sz="2205" b="1"/>
            </a:lvl8pPr>
            <a:lvl9pPr marL="5040173" indent="0">
              <a:buNone/>
              <a:defRPr sz="220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892" y="5260078"/>
            <a:ext cx="5330385" cy="77367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8745" y="3530053"/>
            <a:ext cx="5356636" cy="1730025"/>
          </a:xfrm>
        </p:spPr>
        <p:txBody>
          <a:bodyPr anchor="b"/>
          <a:lstStyle>
            <a:lvl1pPr marL="0" indent="0">
              <a:buNone/>
              <a:defRPr sz="3307" b="1"/>
            </a:lvl1pPr>
            <a:lvl2pPr marL="630022" indent="0">
              <a:buNone/>
              <a:defRPr sz="2756" b="1"/>
            </a:lvl2pPr>
            <a:lvl3pPr marL="1260043" indent="0">
              <a:buNone/>
              <a:defRPr sz="2480" b="1"/>
            </a:lvl3pPr>
            <a:lvl4pPr marL="1890065" indent="0">
              <a:buNone/>
              <a:defRPr sz="2205" b="1"/>
            </a:lvl4pPr>
            <a:lvl5pPr marL="2520086" indent="0">
              <a:buNone/>
              <a:defRPr sz="2205" b="1"/>
            </a:lvl5pPr>
            <a:lvl6pPr marL="3150108" indent="0">
              <a:buNone/>
              <a:defRPr sz="2205" b="1"/>
            </a:lvl6pPr>
            <a:lvl7pPr marL="3780130" indent="0">
              <a:buNone/>
              <a:defRPr sz="2205" b="1"/>
            </a:lvl7pPr>
            <a:lvl8pPr marL="4410151" indent="0">
              <a:buNone/>
              <a:defRPr sz="2205" b="1"/>
            </a:lvl8pPr>
            <a:lvl9pPr marL="5040173" indent="0">
              <a:buNone/>
              <a:defRPr sz="220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8745" y="5260078"/>
            <a:ext cx="5356636" cy="77367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1831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9635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7953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960014"/>
            <a:ext cx="4063824" cy="3360050"/>
          </a:xfrm>
        </p:spPr>
        <p:txBody>
          <a:bodyPr anchor="b"/>
          <a:lstStyle>
            <a:lvl1pPr>
              <a:defRPr sz="441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6636" y="2073367"/>
            <a:ext cx="6378744" cy="10233485"/>
          </a:xfrm>
        </p:spPr>
        <p:txBody>
          <a:bodyPr/>
          <a:lstStyle>
            <a:lvl1pPr>
              <a:defRPr sz="4410"/>
            </a:lvl1pPr>
            <a:lvl2pPr>
              <a:defRPr sz="3858"/>
            </a:lvl2pPr>
            <a:lvl3pPr>
              <a:defRPr sz="3307"/>
            </a:lvl3pPr>
            <a:lvl4pPr>
              <a:defRPr sz="2756"/>
            </a:lvl4pPr>
            <a:lvl5pPr>
              <a:defRPr sz="2756"/>
            </a:lvl5pPr>
            <a:lvl6pPr>
              <a:defRPr sz="2756"/>
            </a:lvl6pPr>
            <a:lvl7pPr>
              <a:defRPr sz="2756"/>
            </a:lvl7pPr>
            <a:lvl8pPr>
              <a:defRPr sz="2756"/>
            </a:lvl8pPr>
            <a:lvl9pPr>
              <a:defRPr sz="275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0" y="4320064"/>
            <a:ext cx="4063824" cy="8003453"/>
          </a:xfrm>
        </p:spPr>
        <p:txBody>
          <a:bodyPr/>
          <a:lstStyle>
            <a:lvl1pPr marL="0" indent="0">
              <a:buNone/>
              <a:defRPr sz="2205"/>
            </a:lvl1pPr>
            <a:lvl2pPr marL="630022" indent="0">
              <a:buNone/>
              <a:defRPr sz="1929"/>
            </a:lvl2pPr>
            <a:lvl3pPr marL="1260043" indent="0">
              <a:buNone/>
              <a:defRPr sz="1654"/>
            </a:lvl3pPr>
            <a:lvl4pPr marL="1890065" indent="0">
              <a:buNone/>
              <a:defRPr sz="1378"/>
            </a:lvl4pPr>
            <a:lvl5pPr marL="2520086" indent="0">
              <a:buNone/>
              <a:defRPr sz="1378"/>
            </a:lvl5pPr>
            <a:lvl6pPr marL="3150108" indent="0">
              <a:buNone/>
              <a:defRPr sz="1378"/>
            </a:lvl6pPr>
            <a:lvl7pPr marL="3780130" indent="0">
              <a:buNone/>
              <a:defRPr sz="1378"/>
            </a:lvl7pPr>
            <a:lvl8pPr marL="4410151" indent="0">
              <a:buNone/>
              <a:defRPr sz="1378"/>
            </a:lvl8pPr>
            <a:lvl9pPr marL="5040173" indent="0">
              <a:buNone/>
              <a:defRPr sz="13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2982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960014"/>
            <a:ext cx="4063824" cy="3360050"/>
          </a:xfrm>
        </p:spPr>
        <p:txBody>
          <a:bodyPr anchor="b"/>
          <a:lstStyle>
            <a:lvl1pPr>
              <a:defRPr sz="441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56636" y="2073367"/>
            <a:ext cx="6378744" cy="10233485"/>
          </a:xfrm>
        </p:spPr>
        <p:txBody>
          <a:bodyPr anchor="t"/>
          <a:lstStyle>
            <a:lvl1pPr marL="0" indent="0">
              <a:buNone/>
              <a:defRPr sz="4410"/>
            </a:lvl1pPr>
            <a:lvl2pPr marL="630022" indent="0">
              <a:buNone/>
              <a:defRPr sz="3858"/>
            </a:lvl2pPr>
            <a:lvl3pPr marL="1260043" indent="0">
              <a:buNone/>
              <a:defRPr sz="3307"/>
            </a:lvl3pPr>
            <a:lvl4pPr marL="1890065" indent="0">
              <a:buNone/>
              <a:defRPr sz="2756"/>
            </a:lvl4pPr>
            <a:lvl5pPr marL="2520086" indent="0">
              <a:buNone/>
              <a:defRPr sz="2756"/>
            </a:lvl5pPr>
            <a:lvl6pPr marL="3150108" indent="0">
              <a:buNone/>
              <a:defRPr sz="2756"/>
            </a:lvl6pPr>
            <a:lvl7pPr marL="3780130" indent="0">
              <a:buNone/>
              <a:defRPr sz="2756"/>
            </a:lvl7pPr>
            <a:lvl8pPr marL="4410151" indent="0">
              <a:buNone/>
              <a:defRPr sz="2756"/>
            </a:lvl8pPr>
            <a:lvl9pPr marL="5040173" indent="0">
              <a:buNone/>
              <a:defRPr sz="275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0" y="4320064"/>
            <a:ext cx="4063824" cy="8003453"/>
          </a:xfrm>
        </p:spPr>
        <p:txBody>
          <a:bodyPr/>
          <a:lstStyle>
            <a:lvl1pPr marL="0" indent="0">
              <a:buNone/>
              <a:defRPr sz="2205"/>
            </a:lvl1pPr>
            <a:lvl2pPr marL="630022" indent="0">
              <a:buNone/>
              <a:defRPr sz="1929"/>
            </a:lvl2pPr>
            <a:lvl3pPr marL="1260043" indent="0">
              <a:buNone/>
              <a:defRPr sz="1654"/>
            </a:lvl3pPr>
            <a:lvl4pPr marL="1890065" indent="0">
              <a:buNone/>
              <a:defRPr sz="1378"/>
            </a:lvl4pPr>
            <a:lvl5pPr marL="2520086" indent="0">
              <a:buNone/>
              <a:defRPr sz="1378"/>
            </a:lvl5pPr>
            <a:lvl6pPr marL="3150108" indent="0">
              <a:buNone/>
              <a:defRPr sz="1378"/>
            </a:lvl6pPr>
            <a:lvl7pPr marL="3780130" indent="0">
              <a:buNone/>
              <a:defRPr sz="1378"/>
            </a:lvl7pPr>
            <a:lvl8pPr marL="4410151" indent="0">
              <a:buNone/>
              <a:defRPr sz="1378"/>
            </a:lvl8pPr>
            <a:lvl9pPr marL="5040173" indent="0">
              <a:buNone/>
              <a:defRPr sz="13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5199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9195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6867" y="766678"/>
            <a:ext cx="2716872" cy="122035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50" y="766678"/>
            <a:ext cx="7993117" cy="122035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4215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6249" y="766681"/>
            <a:ext cx="10867490" cy="2783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49" y="3833390"/>
            <a:ext cx="10867490" cy="9136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249" y="13346867"/>
            <a:ext cx="2834997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5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EE88F7-CC56-4DBF-869B-F89272E65B43}" type="datetimeFigureOut">
              <a:rPr lang="en-IN" smtClean="0"/>
              <a:t>06-02-2025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73746" y="13346867"/>
            <a:ext cx="4252496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5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98742" y="13346867"/>
            <a:ext cx="2834997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5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E81D80-C656-47A1-93DE-D9D421B6103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085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260043" rtl="0" eaLnBrk="1" latinLnBrk="0" hangingPunct="1">
        <a:lnSpc>
          <a:spcPct val="90000"/>
        </a:lnSpc>
        <a:spcBef>
          <a:spcPct val="0"/>
        </a:spcBef>
        <a:buNone/>
        <a:defRPr sz="60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5011" indent="-315011" algn="l" defTabSz="1260043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3858" kern="1200">
          <a:solidFill>
            <a:schemeClr val="tx1"/>
          </a:solidFill>
          <a:latin typeface="+mn-lt"/>
          <a:ea typeface="+mn-ea"/>
          <a:cs typeface="+mn-cs"/>
        </a:defRPr>
      </a:lvl1pPr>
      <a:lvl2pPr marL="945032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2pPr>
      <a:lvl3pPr marL="1575054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756" kern="1200">
          <a:solidFill>
            <a:schemeClr val="tx1"/>
          </a:solidFill>
          <a:latin typeface="+mn-lt"/>
          <a:ea typeface="+mn-ea"/>
          <a:cs typeface="+mn-cs"/>
        </a:defRPr>
      </a:lvl3pPr>
      <a:lvl4pPr marL="2205076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4pPr>
      <a:lvl5pPr marL="2835097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5pPr>
      <a:lvl6pPr marL="3465119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6pPr>
      <a:lvl7pPr marL="4095140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7pPr>
      <a:lvl8pPr marL="4725162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8pPr>
      <a:lvl9pPr marL="5355184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1pPr>
      <a:lvl2pPr marL="630022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2pPr>
      <a:lvl3pPr marL="1260043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3pPr>
      <a:lvl4pPr marL="1890065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4pPr>
      <a:lvl5pPr marL="2520086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5pPr>
      <a:lvl6pPr marL="3150108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6pPr>
      <a:lvl7pPr marL="3780130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7pPr>
      <a:lvl8pPr marL="4410151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8pPr>
      <a:lvl9pPr marL="5040173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>
            <a:extLst>
              <a:ext uri="{FF2B5EF4-FFF2-40B4-BE49-F238E27FC236}">
                <a16:creationId xmlns:a16="http://schemas.microsoft.com/office/drawing/2014/main" id="{8D3B623E-D161-7942-65BE-D596803E0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2" y="921384"/>
            <a:ext cx="12365825" cy="3855528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47FD020B-5BEE-ABDC-402C-C8365274E42D}"/>
              </a:ext>
            </a:extLst>
          </p:cNvPr>
          <p:cNvGrpSpPr/>
          <p:nvPr/>
        </p:nvGrpSpPr>
        <p:grpSpPr>
          <a:xfrm>
            <a:off x="6795491" y="4858248"/>
            <a:ext cx="5804499" cy="4461091"/>
            <a:chOff x="2891245" y="-270665"/>
            <a:chExt cx="4470927" cy="309217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9D988DA-B6FA-6201-BC10-B53C68DA4CE0}"/>
                </a:ext>
              </a:extLst>
            </p:cNvPr>
            <p:cNvSpPr txBox="1"/>
            <p:nvPr/>
          </p:nvSpPr>
          <p:spPr>
            <a:xfrm>
              <a:off x="2891245" y="-270665"/>
              <a:ext cx="4470927" cy="544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25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Differential methylation of PDK3 in </a:t>
              </a:r>
              <a:r>
                <a:rPr lang="en-IN" sz="2250" b="1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CpGs</a:t>
              </a:r>
              <a:r>
                <a:rPr lang="en-IN" sz="225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within 1kb upstream of PDK3 promoter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26E8DF6-A215-1DD8-D126-C3A413117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8827" y="292226"/>
              <a:ext cx="3890608" cy="2529285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8789B91-DE8C-D2FB-7638-A45FE2C8D249}"/>
              </a:ext>
            </a:extLst>
          </p:cNvPr>
          <p:cNvGrpSpPr/>
          <p:nvPr/>
        </p:nvGrpSpPr>
        <p:grpSpPr>
          <a:xfrm>
            <a:off x="626258" y="5641661"/>
            <a:ext cx="11449094" cy="4785178"/>
            <a:chOff x="4738932" y="668389"/>
            <a:chExt cx="7391964" cy="292454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CE188E1-1EF7-ED6C-8CD8-EFD1648C3A57}"/>
                </a:ext>
              </a:extLst>
            </p:cNvPr>
            <p:cNvSpPr txBox="1"/>
            <p:nvPr/>
          </p:nvSpPr>
          <p:spPr>
            <a:xfrm>
              <a:off x="4738932" y="3103868"/>
              <a:ext cx="7391964" cy="2680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25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Scatter plot of PDK3 Methylation-Expression correlation using UCSC –Xena database</a:t>
              </a:r>
              <a:endParaRPr lang="en-IN" sz="2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CBE52CC-1CFF-17D6-8A73-26D7529F6328}"/>
                </a:ext>
              </a:extLst>
            </p:cNvPr>
            <p:cNvSpPr txBox="1"/>
            <p:nvPr/>
          </p:nvSpPr>
          <p:spPr>
            <a:xfrm>
              <a:off x="8733821" y="668389"/>
              <a:ext cx="416654" cy="2680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25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4FE5EC3-8FFB-2BBB-5EF9-7972CF323DDA}"/>
                </a:ext>
              </a:extLst>
            </p:cNvPr>
            <p:cNvSpPr txBox="1"/>
            <p:nvPr/>
          </p:nvSpPr>
          <p:spPr>
            <a:xfrm>
              <a:off x="5495748" y="3324889"/>
              <a:ext cx="877064" cy="2680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25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BRCA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82890C0-FFA8-101A-7CD2-B243A465C26C}"/>
                </a:ext>
              </a:extLst>
            </p:cNvPr>
            <p:cNvSpPr txBox="1"/>
            <p:nvPr/>
          </p:nvSpPr>
          <p:spPr>
            <a:xfrm>
              <a:off x="10688728" y="3313596"/>
              <a:ext cx="755235" cy="2680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25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UCEC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8636DC9-D0BE-923A-1227-793543A940B2}"/>
                </a:ext>
              </a:extLst>
            </p:cNvPr>
            <p:cNvSpPr txBox="1"/>
            <p:nvPr/>
          </p:nvSpPr>
          <p:spPr>
            <a:xfrm>
              <a:off x="8153955" y="3313617"/>
              <a:ext cx="767210" cy="2680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25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CESC </a:t>
              </a:r>
              <a:endParaRPr lang="en-IN" sz="225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D4B4AE9-87E5-B029-CD19-FB0204933062}"/>
              </a:ext>
            </a:extLst>
          </p:cNvPr>
          <p:cNvSpPr txBox="1"/>
          <p:nvPr/>
        </p:nvSpPr>
        <p:spPr>
          <a:xfrm>
            <a:off x="133174" y="5642414"/>
            <a:ext cx="772138" cy="4385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2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3318A22F-EC6E-B35D-5374-AC7306881A0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607"/>
          <a:stretch/>
        </p:blipFill>
        <p:spPr>
          <a:xfrm>
            <a:off x="993473" y="5396777"/>
            <a:ext cx="4811027" cy="4137475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F3914A9E-531B-A41D-754A-E06C8D3C798A}"/>
              </a:ext>
            </a:extLst>
          </p:cNvPr>
          <p:cNvSpPr txBox="1"/>
          <p:nvPr/>
        </p:nvSpPr>
        <p:spPr>
          <a:xfrm>
            <a:off x="519243" y="575881"/>
            <a:ext cx="455696" cy="4385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2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03DD0BB-8474-C8C3-D134-E3E630CBBD79}"/>
              </a:ext>
            </a:extLst>
          </p:cNvPr>
          <p:cNvSpPr txBox="1"/>
          <p:nvPr/>
        </p:nvSpPr>
        <p:spPr>
          <a:xfrm>
            <a:off x="2319200" y="114954"/>
            <a:ext cx="8527628" cy="4385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2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Differential methylation of PDK3 promoter in different cancers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3DBA961-3038-22EF-2FAB-B1ABFF0AC039}"/>
              </a:ext>
            </a:extLst>
          </p:cNvPr>
          <p:cNvSpPr txBox="1"/>
          <p:nvPr/>
        </p:nvSpPr>
        <p:spPr>
          <a:xfrm>
            <a:off x="2061974" y="572504"/>
            <a:ext cx="928675" cy="4385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2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BRCA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0E1E6755-F48D-0504-A019-1014BC65D5F9}"/>
              </a:ext>
            </a:extLst>
          </p:cNvPr>
          <p:cNvSpPr txBox="1"/>
          <p:nvPr/>
        </p:nvSpPr>
        <p:spPr>
          <a:xfrm>
            <a:off x="10274061" y="588999"/>
            <a:ext cx="1114376" cy="4385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2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UCEC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C446671-C1D7-44DD-2296-3C2B372AF275}"/>
              </a:ext>
            </a:extLst>
          </p:cNvPr>
          <p:cNvSpPr txBox="1"/>
          <p:nvPr/>
        </p:nvSpPr>
        <p:spPr>
          <a:xfrm>
            <a:off x="6303299" y="551722"/>
            <a:ext cx="812357" cy="4385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2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CESC </a:t>
            </a:r>
            <a:endParaRPr lang="en-IN" sz="225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3CA2192-25C7-B18F-4861-B59AEED5EC6B}"/>
              </a:ext>
            </a:extLst>
          </p:cNvPr>
          <p:cNvSpPr txBox="1"/>
          <p:nvPr/>
        </p:nvSpPr>
        <p:spPr>
          <a:xfrm>
            <a:off x="47662" y="4849658"/>
            <a:ext cx="6221604" cy="4385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IN" sz="22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Heatmap of  methylation at different CpG sites</a:t>
            </a:r>
          </a:p>
        </p:txBody>
      </p:sp>
      <p:pic>
        <p:nvPicPr>
          <p:cNvPr id="120" name="Picture 119">
            <a:extLst>
              <a:ext uri="{FF2B5EF4-FFF2-40B4-BE49-F238E27FC236}">
                <a16:creationId xmlns:a16="http://schemas.microsoft.com/office/drawing/2014/main" id="{9689A82C-B962-BCDD-4A56-16FB364330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552" y="10313008"/>
            <a:ext cx="11535800" cy="3827331"/>
          </a:xfrm>
          <a:prstGeom prst="rect">
            <a:avLst/>
          </a:prstGeom>
        </p:spPr>
      </p:pic>
      <p:sp>
        <p:nvSpPr>
          <p:cNvPr id="122" name="TextBox 121">
            <a:extLst>
              <a:ext uri="{FF2B5EF4-FFF2-40B4-BE49-F238E27FC236}">
                <a16:creationId xmlns:a16="http://schemas.microsoft.com/office/drawing/2014/main" id="{15397C99-845B-03E2-C302-573160F2AEC0}"/>
              </a:ext>
            </a:extLst>
          </p:cNvPr>
          <p:cNvSpPr txBox="1"/>
          <p:nvPr/>
        </p:nvSpPr>
        <p:spPr>
          <a:xfrm>
            <a:off x="290168" y="9969779"/>
            <a:ext cx="645337" cy="4385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2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942678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421</TotalTime>
  <Words>49</Words>
  <Application>Microsoft Office PowerPoint</Application>
  <PresentationFormat>Custom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MEDHA BAIRY - 221700107 - MSLSMPL</dc:creator>
  <cp:lastModifiedBy>MEDHA BAIRY - 221700107 - MSLSMPL</cp:lastModifiedBy>
  <cp:revision>4</cp:revision>
  <dcterms:created xsi:type="dcterms:W3CDTF">2024-12-22T13:25:09Z</dcterms:created>
  <dcterms:modified xsi:type="dcterms:W3CDTF">2025-02-06T11:23:13Z</dcterms:modified>
</cp:coreProperties>
</file>