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EE327E-A95F-4FDF-B9A8-C3068282C756}" v="4" dt="2026-01-29T07:03:06.1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DHA BAIRY - 221700107 - MSLSMPL" userId="115d9fa6-e608-4915-b194-9bf00fa62e2a" providerId="ADAL" clId="{CC7C8DCA-BDB6-4AD5-9C57-AE31CE22E383}"/>
    <pc:docChg chg="undo custSel addSld modSld">
      <pc:chgData name="MEDHA BAIRY - 221700107 - MSLSMPL" userId="115d9fa6-e608-4915-b194-9bf00fa62e2a" providerId="ADAL" clId="{CC7C8DCA-BDB6-4AD5-9C57-AE31CE22E383}" dt="2026-01-29T07:03:27.137" v="20" actId="1076"/>
      <pc:docMkLst>
        <pc:docMk/>
      </pc:docMkLst>
      <pc:sldChg chg="addSp modSp new mod">
        <pc:chgData name="MEDHA BAIRY - 221700107 - MSLSMPL" userId="115d9fa6-e608-4915-b194-9bf00fa62e2a" providerId="ADAL" clId="{CC7C8DCA-BDB6-4AD5-9C57-AE31CE22E383}" dt="2026-01-29T07:03:27.137" v="20" actId="1076"/>
        <pc:sldMkLst>
          <pc:docMk/>
          <pc:sldMk cId="3549606359" sldId="256"/>
        </pc:sldMkLst>
        <pc:spChg chg="add mod">
          <ac:chgData name="MEDHA BAIRY - 221700107 - MSLSMPL" userId="115d9fa6-e608-4915-b194-9bf00fa62e2a" providerId="ADAL" clId="{CC7C8DCA-BDB6-4AD5-9C57-AE31CE22E383}" dt="2026-01-29T07:03:27.137" v="20" actId="1076"/>
          <ac:spMkLst>
            <pc:docMk/>
            <pc:sldMk cId="3549606359" sldId="256"/>
            <ac:spMk id="2" creationId="{7CC098EA-F3BA-DC65-85C8-307979772166}"/>
          </ac:spMkLst>
        </pc:spChg>
        <pc:picChg chg="add mod">
          <ac:chgData name="MEDHA BAIRY - 221700107 - MSLSMPL" userId="115d9fa6-e608-4915-b194-9bf00fa62e2a" providerId="ADAL" clId="{CC7C8DCA-BDB6-4AD5-9C57-AE31CE22E383}" dt="2026-01-29T06:44:49.388" v="7" actId="14100"/>
          <ac:picMkLst>
            <pc:docMk/>
            <pc:sldMk cId="3549606359" sldId="256"/>
            <ac:picMk id="3" creationId="{038F37BD-CD50-AAD2-E4C4-4CF2E60EF36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BFB2D-0D2E-A27B-6C23-40858A9075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357D60-B1CD-DC31-87C2-9F0A7900F4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F1A4C-3199-AACF-5516-F92FFAC43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BD9678-59AE-B513-7130-867D8AAC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F52663-616F-56A6-161A-0218E1117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11332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BA780-C469-05A7-E27D-1F05484D0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3E901-392D-F0FD-0599-28C25FF8F8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473A5-B55D-F28E-DBC3-D80632D2F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D6551-D2D2-114B-35E4-43E28A710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F410B-F37E-763B-DA33-EB01FC80D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78300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B2C52-557B-A33B-D2D3-0B1FACC13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245B25-F04B-B317-E374-82AD309C43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1E3A8-521B-AA1C-FC05-017CC54BB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EA888-B71A-0ECC-BBD9-7A3BC4FE6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DB31A-13A7-870C-67E9-05D276BEE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0643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7C9A6-5215-4A87-81F0-AD98B7071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2D6248-913D-90A8-3FCE-D340E7D024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7101A7-DC8F-B349-4F7C-EF238AA021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03674D-7E36-FA99-939F-A992F8A83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D1339D-B7E9-C005-03BD-236FED254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CE6A7-45D0-2BFB-4EEF-C5FD5CFB3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4883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7F860-96EA-D183-9171-1092E982D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284222-7C66-F3DC-953C-1C36E80F8A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E64372-806F-9DE7-8120-4D539A29D3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DC47DE-B7F3-D166-5F01-4915F3E676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FC6A94-B73A-8606-1164-5BBB06C4A3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16BCD6-C310-7006-241C-0947FF53D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48FEBD-77CE-2F63-FB62-3DD2F4B44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811C43-E2BA-51E4-5E69-09D89FFBB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6255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24170-E83B-0F1A-4422-C4E4C49DA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D0EDD4-4BAA-1D64-C0D2-23F00A690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242CE6-4813-1356-1591-316907808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4D531A-95C3-3CEC-957B-9E372356B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5309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81AB37-743C-0FDD-C76C-A55F20099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40FE57-D9EF-DD97-C1C0-4706D9DA6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5C2FD-BFA3-B76B-295F-516B76541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82725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4957E-3C20-9794-4A57-1F6C5D4F7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D5D8F-923B-6226-26DA-D756BB3E8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5CA1D6-63CF-9BA9-1FC0-8AE4E73D68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EF5C98-038D-470D-8479-05D7E00C7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5AD29B-ACE1-B1D7-7863-BE536006D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65FF66-7151-EFF4-0AD8-F7C82D5DA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34168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8F15F-F253-63EE-3B31-D7709C8D5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F10288-846A-3FF2-86BE-9ECC23BAA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032A7B-AAC6-61EC-E083-A51932F5A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8F8357-6516-EDB1-9C32-6BFA9C2EB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24FAF-E03C-45D1-ACFA-6B98945E7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581CB2-6FAF-CD28-454B-1A037FC9F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18103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A20BF-8CE8-7C58-2542-4AC623CAE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F80E8D-2B27-B0B5-A1B9-440533DCB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28F99-74F6-CC20-59AB-E654CA511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1747C-54A7-D61F-124B-06CDF282E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034B3-67CE-6F83-AB6E-44D42FD3E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958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247075-8CE2-2813-B002-6596DA849D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BADA09-FD38-D151-B421-00306C0BD1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A9355-0602-6B3F-62D2-254FB95A6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FA9E95-FDBC-A248-D696-DBB3C1265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B0B812-5A03-9273-E307-3C9A411B0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38491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6444F5-785E-7EF9-C9B6-59712C4A7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EA3C19-9C01-0870-DC68-E661AA6287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5CAE67-A3B5-7FD2-FBC1-883B7B56E3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E46E71-2794-4C25-B8EF-48CDA0663D08}" type="datetimeFigureOut">
              <a:rPr lang="en-IN" smtClean="0"/>
              <a:t>29-01-2026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248F2-2EE5-D7CC-B612-506DD49F64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A391CC-F916-312C-02F6-AF58F331CB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2E61D4-68C6-44F8-94FC-2CB22A2A1DD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9958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2">
            <a:extLst>
              <a:ext uri="{FF2B5EF4-FFF2-40B4-BE49-F238E27FC236}">
                <a16:creationId xmlns:a16="http://schemas.microsoft.com/office/drawing/2014/main" id="{7CC098EA-F3BA-DC65-85C8-307979772166}"/>
              </a:ext>
            </a:extLst>
          </p:cNvPr>
          <p:cNvSpPr txBox="1"/>
          <p:nvPr/>
        </p:nvSpPr>
        <p:spPr>
          <a:xfrm>
            <a:off x="2159740" y="0"/>
            <a:ext cx="8183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IN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PDK3 expression in different cancer cell lines 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retrieved from the CCLE database.</a:t>
            </a:r>
            <a:r>
              <a:rPr lang="en-IN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8F37BD-CD50-AAD2-E4C4-4CF2E60EF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338"/>
            <a:ext cx="11897360" cy="3943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606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MEDHA BAIRY - 221700107 - MSLSMPL</dc:creator>
  <cp:lastModifiedBy>MEDHA BAIRY - 221700107 - MSLSMPL</cp:lastModifiedBy>
  <cp:revision>1</cp:revision>
  <dcterms:created xsi:type="dcterms:W3CDTF">2026-01-29T06:44:08Z</dcterms:created>
  <dcterms:modified xsi:type="dcterms:W3CDTF">2026-01-29T07:03:33Z</dcterms:modified>
</cp:coreProperties>
</file>