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693" r:id="rId1"/>
  </p:sldMasterIdLst>
  <p:notesMasterIdLst>
    <p:notesMasterId r:id="rId9"/>
  </p:notesMasterIdLst>
  <p:sldIdLst>
    <p:sldId id="1110" r:id="rId2"/>
    <p:sldId id="1112" r:id="rId3"/>
    <p:sldId id="1113" r:id="rId4"/>
    <p:sldId id="1114" r:id="rId5"/>
    <p:sldId id="1115" r:id="rId6"/>
    <p:sldId id="1116" r:id="rId7"/>
    <p:sldId id="1117" r:id="rId8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FF00"/>
    <a:srgbClr val="990033"/>
    <a:srgbClr val="FF6600"/>
    <a:srgbClr val="FF00FF"/>
    <a:srgbClr val="99CCFF"/>
    <a:srgbClr val="FFFFCC"/>
    <a:srgbClr val="FFFF66"/>
    <a:srgbClr val="E5E5FF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84" autoAdjust="0"/>
    <p:restoredTop sz="80863" autoAdjust="0"/>
  </p:normalViewPr>
  <p:slideViewPr>
    <p:cSldViewPr>
      <p:cViewPr varScale="1">
        <p:scale>
          <a:sx n="129" d="100"/>
          <a:sy n="129" d="100"/>
        </p:scale>
        <p:origin x="197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4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CB8673B-E27B-4A19-843B-6116F88904C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63923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A2201-4D72-451C-BBD5-B8CCE3A708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5550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B180B-52C7-4A87-AAD2-DC3D083C7C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552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32A61-9A0F-4FE7-A60A-FD3143B956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2991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BC201-D4A1-4A06-9F67-C91C07C837D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824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5D14B-8950-437B-840C-370F9FED21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4784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2358B-5FE7-4AB7-BE40-C7C114A594D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9122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6FC7C-C0CC-4940-9B3E-5098DCB157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0022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C72B2-552D-4DCF-A651-F28F4A3FFD3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423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F5B52-5DC3-4AF3-81DF-12551584B4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5591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F9B20-81C5-4106-A1ED-12069AFDBCB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51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6E07C-4A31-415A-A510-DC9D420481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8697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BD7C2-2829-4BC5-93F6-E3F7B500BC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0914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0CF94-C175-4228-8FC7-D5F47D60E0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5599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9FB7D46-B830-4E8E-ADFA-59A25E9AC6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6247" r:id="rId1"/>
    <p:sldLayoutId id="2147506248" r:id="rId2"/>
    <p:sldLayoutId id="2147506249" r:id="rId3"/>
    <p:sldLayoutId id="2147506250" r:id="rId4"/>
    <p:sldLayoutId id="2147506251" r:id="rId5"/>
    <p:sldLayoutId id="2147506252" r:id="rId6"/>
    <p:sldLayoutId id="2147506253" r:id="rId7"/>
    <p:sldLayoutId id="2147506254" r:id="rId8"/>
    <p:sldLayoutId id="2147506255" r:id="rId9"/>
    <p:sldLayoutId id="2147506256" r:id="rId10"/>
    <p:sldLayoutId id="2147506257" r:id="rId11"/>
    <p:sldLayoutId id="2147506258" r:id="rId12"/>
    <p:sldLayoutId id="214750625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3B0CAB0-5414-7961-C678-CC642394AE3C}"/>
              </a:ext>
            </a:extLst>
          </p:cNvPr>
          <p:cNvSpPr txBox="1"/>
          <p:nvPr/>
        </p:nvSpPr>
        <p:spPr>
          <a:xfrm>
            <a:off x="251520" y="260648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Supplementary Figure 1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2F8C4490-863F-C81E-51EF-24A2C59722DE}"/>
              </a:ext>
            </a:extLst>
          </p:cNvPr>
          <p:cNvGrpSpPr/>
          <p:nvPr/>
        </p:nvGrpSpPr>
        <p:grpSpPr>
          <a:xfrm>
            <a:off x="4697450" y="1601724"/>
            <a:ext cx="3654552" cy="3654552"/>
            <a:chOff x="4697450" y="1601724"/>
            <a:chExt cx="3654552" cy="3654552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7CDD0435-3671-178C-9E39-61C2B07CCB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7450" y="1601724"/>
              <a:ext cx="3654552" cy="3654552"/>
            </a:xfrm>
            <a:prstGeom prst="rect">
              <a:avLst/>
            </a:prstGeom>
          </p:spPr>
        </p:pic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9BEC1E0-A75E-90B8-27CA-06425D16B865}"/>
                </a:ext>
              </a:extLst>
            </p:cNvPr>
            <p:cNvSpPr txBox="1"/>
            <p:nvPr/>
          </p:nvSpPr>
          <p:spPr>
            <a:xfrm>
              <a:off x="5238001" y="1692000"/>
              <a:ext cx="156624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(b)</a:t>
              </a:r>
              <a:endParaRPr kumimoji="1" lang="ja-JP" altLang="en-US" sz="1600" dirty="0">
                <a:latin typeface="+mn-lt"/>
              </a:endParaRPr>
            </a:p>
          </p:txBody>
        </p: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D8D3BF9F-11A0-8167-FDE2-44AD83178342}"/>
              </a:ext>
            </a:extLst>
          </p:cNvPr>
          <p:cNvGrpSpPr/>
          <p:nvPr/>
        </p:nvGrpSpPr>
        <p:grpSpPr>
          <a:xfrm>
            <a:off x="792000" y="1601724"/>
            <a:ext cx="3654552" cy="3654552"/>
            <a:chOff x="792000" y="1601724"/>
            <a:chExt cx="3654552" cy="3654552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6E7F44C6-C79A-5BA5-EFC9-0BBF95A56E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92000" y="1601724"/>
              <a:ext cx="3654552" cy="3654552"/>
            </a:xfrm>
            <a:prstGeom prst="rect">
              <a:avLst/>
            </a:prstGeom>
          </p:spPr>
        </p:pic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F46DE0F5-CBF4-B7B9-C140-7077D37C26B4}"/>
                </a:ext>
              </a:extLst>
            </p:cNvPr>
            <p:cNvSpPr txBox="1"/>
            <p:nvPr/>
          </p:nvSpPr>
          <p:spPr>
            <a:xfrm>
              <a:off x="1331640" y="1692000"/>
              <a:ext cx="156624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(a)</a:t>
              </a:r>
              <a:endParaRPr kumimoji="1" lang="ja-JP" alt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482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51BEF28-66C0-ABFB-FC0F-3734F79E843A}"/>
              </a:ext>
            </a:extLst>
          </p:cNvPr>
          <p:cNvSpPr txBox="1"/>
          <p:nvPr/>
        </p:nvSpPr>
        <p:spPr>
          <a:xfrm>
            <a:off x="251520" y="260648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Supplementary Figure 1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9671253-7426-3A96-D60F-8D4CDC2B367E}"/>
              </a:ext>
            </a:extLst>
          </p:cNvPr>
          <p:cNvGrpSpPr/>
          <p:nvPr/>
        </p:nvGrpSpPr>
        <p:grpSpPr>
          <a:xfrm>
            <a:off x="4697450" y="1601724"/>
            <a:ext cx="3654552" cy="3654552"/>
            <a:chOff x="4697450" y="1601724"/>
            <a:chExt cx="3654552" cy="3654552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F0D1DEFD-CC2F-8854-E7C0-3167594DBF9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7450" y="1601724"/>
              <a:ext cx="3654552" cy="3654552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ABA5063C-40B3-DB60-4A5A-1D25D3E1A558}"/>
                </a:ext>
              </a:extLst>
            </p:cNvPr>
            <p:cNvSpPr txBox="1"/>
            <p:nvPr/>
          </p:nvSpPr>
          <p:spPr>
            <a:xfrm>
              <a:off x="5238001" y="1692000"/>
              <a:ext cx="156624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(d)</a:t>
              </a:r>
              <a:endParaRPr kumimoji="1" lang="ja-JP" altLang="en-US" sz="1600" dirty="0">
                <a:latin typeface="+mn-lt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8CA4E4EE-6CD1-2D73-FBA6-C35CF88BEE0C}"/>
              </a:ext>
            </a:extLst>
          </p:cNvPr>
          <p:cNvGrpSpPr/>
          <p:nvPr/>
        </p:nvGrpSpPr>
        <p:grpSpPr>
          <a:xfrm>
            <a:off x="792000" y="1601724"/>
            <a:ext cx="3654552" cy="3654552"/>
            <a:chOff x="792000" y="1601724"/>
            <a:chExt cx="3654552" cy="3654552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ED1A7631-C0AB-17BE-E9EB-50A9B16B629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92000" y="1601724"/>
              <a:ext cx="3654552" cy="3654552"/>
            </a:xfrm>
            <a:prstGeom prst="rect">
              <a:avLst/>
            </a:prstGeom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4825A99-2D5D-12C1-50C7-10159E9477DE}"/>
                </a:ext>
              </a:extLst>
            </p:cNvPr>
            <p:cNvSpPr txBox="1"/>
            <p:nvPr/>
          </p:nvSpPr>
          <p:spPr>
            <a:xfrm>
              <a:off x="1331640" y="1692000"/>
              <a:ext cx="156624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(c)</a:t>
              </a:r>
              <a:endParaRPr kumimoji="1" lang="ja-JP" alt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021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8251A8-C3F5-219E-6458-06B1DD483993}"/>
              </a:ext>
            </a:extLst>
          </p:cNvPr>
          <p:cNvSpPr txBox="1"/>
          <p:nvPr/>
        </p:nvSpPr>
        <p:spPr>
          <a:xfrm>
            <a:off x="251520" y="260648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Supplementary Figure 1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46B2080F-79A8-5559-1342-588309E33E6E}"/>
              </a:ext>
            </a:extLst>
          </p:cNvPr>
          <p:cNvGrpSpPr/>
          <p:nvPr/>
        </p:nvGrpSpPr>
        <p:grpSpPr>
          <a:xfrm>
            <a:off x="4697450" y="1601724"/>
            <a:ext cx="3654552" cy="3654552"/>
            <a:chOff x="4697450" y="1601724"/>
            <a:chExt cx="3654552" cy="3654552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7AB1DC61-E6B9-F898-7980-F812DCD1E3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7450" y="1601724"/>
              <a:ext cx="3654552" cy="3654552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B6372CD9-EF79-49DC-FA21-46233AA631D4}"/>
                </a:ext>
              </a:extLst>
            </p:cNvPr>
            <p:cNvSpPr txBox="1"/>
            <p:nvPr/>
          </p:nvSpPr>
          <p:spPr>
            <a:xfrm>
              <a:off x="5238001" y="1692000"/>
              <a:ext cx="156624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(f)</a:t>
              </a:r>
              <a:endParaRPr kumimoji="1" lang="ja-JP" altLang="en-US" sz="1600" dirty="0">
                <a:latin typeface="+mn-lt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C8BA9E77-4A82-8C18-B400-2EA0FF609693}"/>
              </a:ext>
            </a:extLst>
          </p:cNvPr>
          <p:cNvGrpSpPr/>
          <p:nvPr/>
        </p:nvGrpSpPr>
        <p:grpSpPr>
          <a:xfrm>
            <a:off x="792000" y="1601724"/>
            <a:ext cx="3654552" cy="3654552"/>
            <a:chOff x="792000" y="1601724"/>
            <a:chExt cx="3654552" cy="3654552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8C8EDA55-50B3-F275-3559-C979B824ED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92000" y="1601724"/>
              <a:ext cx="3654552" cy="3654552"/>
            </a:xfrm>
            <a:prstGeom prst="rect">
              <a:avLst/>
            </a:prstGeom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29B8E82-2A80-318E-2641-954583AF81AF}"/>
                </a:ext>
              </a:extLst>
            </p:cNvPr>
            <p:cNvSpPr txBox="1"/>
            <p:nvPr/>
          </p:nvSpPr>
          <p:spPr>
            <a:xfrm>
              <a:off x="1331640" y="1692000"/>
              <a:ext cx="156624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(e)</a:t>
              </a:r>
              <a:endParaRPr kumimoji="1" lang="ja-JP" alt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3380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68AF9FF-336D-4C44-A110-E1F52D97B12F}"/>
              </a:ext>
            </a:extLst>
          </p:cNvPr>
          <p:cNvSpPr txBox="1"/>
          <p:nvPr/>
        </p:nvSpPr>
        <p:spPr>
          <a:xfrm>
            <a:off x="251520" y="260648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Supplementary Figure 1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70073668-8EC4-615B-C2DC-A5CCE7AFEE6F}"/>
              </a:ext>
            </a:extLst>
          </p:cNvPr>
          <p:cNvGrpSpPr/>
          <p:nvPr/>
        </p:nvGrpSpPr>
        <p:grpSpPr>
          <a:xfrm>
            <a:off x="4697450" y="1602000"/>
            <a:ext cx="3654552" cy="3654552"/>
            <a:chOff x="4697450" y="1602000"/>
            <a:chExt cx="3654552" cy="3654552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C47D76BF-3BB8-64F7-9E68-DD99AEBAC3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7450" y="1602000"/>
              <a:ext cx="3654552" cy="3654552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B653BF40-2E1E-CDCD-14DD-B13B7B1349DF}"/>
                </a:ext>
              </a:extLst>
            </p:cNvPr>
            <p:cNvSpPr txBox="1"/>
            <p:nvPr/>
          </p:nvSpPr>
          <p:spPr>
            <a:xfrm>
              <a:off x="5238001" y="1692000"/>
              <a:ext cx="156624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(h)</a:t>
              </a:r>
              <a:endParaRPr kumimoji="1" lang="ja-JP" altLang="en-US" sz="1600" dirty="0">
                <a:latin typeface="+mn-lt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3776E24B-2FB9-132E-0087-0E93A4E2D6CB}"/>
              </a:ext>
            </a:extLst>
          </p:cNvPr>
          <p:cNvGrpSpPr/>
          <p:nvPr/>
        </p:nvGrpSpPr>
        <p:grpSpPr>
          <a:xfrm>
            <a:off x="792000" y="1601724"/>
            <a:ext cx="3654552" cy="3654552"/>
            <a:chOff x="792000" y="1601724"/>
            <a:chExt cx="3654552" cy="3654552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66EABBA0-5364-89D8-C937-E22958872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92000" y="1601724"/>
              <a:ext cx="3654552" cy="3654552"/>
            </a:xfrm>
            <a:prstGeom prst="rect">
              <a:avLst/>
            </a:prstGeom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092F689-B6E4-80B9-7005-6D36075FE5F8}"/>
                </a:ext>
              </a:extLst>
            </p:cNvPr>
            <p:cNvSpPr txBox="1"/>
            <p:nvPr/>
          </p:nvSpPr>
          <p:spPr>
            <a:xfrm>
              <a:off x="1331640" y="1692000"/>
              <a:ext cx="156624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(g)</a:t>
              </a:r>
              <a:endParaRPr kumimoji="1" lang="ja-JP" alt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6938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989BBD6-4013-93BE-6C45-AD20D27393B7}"/>
              </a:ext>
            </a:extLst>
          </p:cNvPr>
          <p:cNvSpPr txBox="1"/>
          <p:nvPr/>
        </p:nvSpPr>
        <p:spPr>
          <a:xfrm>
            <a:off x="251520" y="260648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Supplementary Figure 1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3FE36C6-030B-C686-2C4D-4DC494230BD9}"/>
              </a:ext>
            </a:extLst>
          </p:cNvPr>
          <p:cNvGrpSpPr/>
          <p:nvPr/>
        </p:nvGrpSpPr>
        <p:grpSpPr>
          <a:xfrm>
            <a:off x="4697448" y="1601724"/>
            <a:ext cx="3654552" cy="3654552"/>
            <a:chOff x="4697448" y="1601724"/>
            <a:chExt cx="3654552" cy="3654552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8499B76F-4D96-870E-D2F2-2159BD65B1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7448" y="1601724"/>
              <a:ext cx="3654552" cy="3654552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1A1A7137-EDBE-D4C0-663A-8CB64D91B037}"/>
                </a:ext>
              </a:extLst>
            </p:cNvPr>
            <p:cNvSpPr txBox="1"/>
            <p:nvPr/>
          </p:nvSpPr>
          <p:spPr>
            <a:xfrm>
              <a:off x="5238001" y="1692000"/>
              <a:ext cx="156624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(j)</a:t>
              </a:r>
              <a:endParaRPr kumimoji="1" lang="ja-JP" altLang="en-US" sz="1600" dirty="0">
                <a:latin typeface="+mn-lt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CA7E37B-709B-A099-F5E4-42F85B74E657}"/>
              </a:ext>
            </a:extLst>
          </p:cNvPr>
          <p:cNvGrpSpPr/>
          <p:nvPr/>
        </p:nvGrpSpPr>
        <p:grpSpPr>
          <a:xfrm>
            <a:off x="792000" y="1601724"/>
            <a:ext cx="3654552" cy="3654552"/>
            <a:chOff x="792000" y="1601724"/>
            <a:chExt cx="3654552" cy="3654552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FDF7E75A-E00D-C345-3D7C-CAEA4E8BA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92000" y="1601724"/>
              <a:ext cx="3654552" cy="3654552"/>
            </a:xfrm>
            <a:prstGeom prst="rect">
              <a:avLst/>
            </a:prstGeom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BB3ADAF-411A-9E86-7442-FA4403BBF0AA}"/>
                </a:ext>
              </a:extLst>
            </p:cNvPr>
            <p:cNvSpPr txBox="1"/>
            <p:nvPr/>
          </p:nvSpPr>
          <p:spPr>
            <a:xfrm>
              <a:off x="1331640" y="1692000"/>
              <a:ext cx="156624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</a:t>
              </a:r>
              <a:r>
                <a:rPr kumimoji="1" lang="en-US" altLang="ja-JP" sz="1600" dirty="0" err="1">
                  <a:latin typeface="+mn-lt"/>
                </a:rPr>
                <a:t>i</a:t>
              </a:r>
              <a:r>
                <a:rPr kumimoji="1" lang="en-US" altLang="ja-JP" sz="1600" dirty="0">
                  <a:latin typeface="+mn-lt"/>
                </a:rPr>
                <a:t>)</a:t>
              </a:r>
              <a:endParaRPr kumimoji="1" lang="ja-JP" alt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444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AC798FA-E5F4-3F09-2929-EB712BCF36A5}"/>
              </a:ext>
            </a:extLst>
          </p:cNvPr>
          <p:cNvSpPr txBox="1"/>
          <p:nvPr/>
        </p:nvSpPr>
        <p:spPr>
          <a:xfrm>
            <a:off x="251520" y="260648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Supplementary Figure 1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65ABA8E3-A21B-E5A4-D42A-6BC8FDC254C4}"/>
              </a:ext>
            </a:extLst>
          </p:cNvPr>
          <p:cNvGrpSpPr/>
          <p:nvPr/>
        </p:nvGrpSpPr>
        <p:grpSpPr>
          <a:xfrm>
            <a:off x="4697450" y="1602000"/>
            <a:ext cx="3654552" cy="3654552"/>
            <a:chOff x="4697450" y="1602000"/>
            <a:chExt cx="3654552" cy="3654552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EA147EFD-CAC6-40AD-D954-F52E5D445A2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7450" y="1602000"/>
              <a:ext cx="3654552" cy="3654552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BE26A576-68C2-AB6C-858B-0C734F07AF54}"/>
                </a:ext>
              </a:extLst>
            </p:cNvPr>
            <p:cNvSpPr txBox="1"/>
            <p:nvPr/>
          </p:nvSpPr>
          <p:spPr>
            <a:xfrm>
              <a:off x="5238001" y="1692000"/>
              <a:ext cx="156624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(l)</a:t>
              </a:r>
              <a:endParaRPr kumimoji="1" lang="ja-JP" altLang="en-US" sz="1600" dirty="0">
                <a:latin typeface="+mn-lt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598599BD-B9EB-4930-0539-D14E558683A8}"/>
              </a:ext>
            </a:extLst>
          </p:cNvPr>
          <p:cNvGrpSpPr/>
          <p:nvPr/>
        </p:nvGrpSpPr>
        <p:grpSpPr>
          <a:xfrm>
            <a:off x="792000" y="1601724"/>
            <a:ext cx="3654552" cy="3654552"/>
            <a:chOff x="792000" y="1601724"/>
            <a:chExt cx="3654552" cy="3654552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2EA9FFE4-68B6-1162-2E01-39D5F337893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92000" y="1601724"/>
              <a:ext cx="3654552" cy="3654552"/>
            </a:xfrm>
            <a:prstGeom prst="rect">
              <a:avLst/>
            </a:prstGeom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D69AF68-1F89-6F97-C7C7-53B398E49072}"/>
                </a:ext>
              </a:extLst>
            </p:cNvPr>
            <p:cNvSpPr txBox="1"/>
            <p:nvPr/>
          </p:nvSpPr>
          <p:spPr>
            <a:xfrm>
              <a:off x="1331640" y="1692000"/>
              <a:ext cx="156624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(k)</a:t>
              </a:r>
              <a:endParaRPr kumimoji="1" lang="ja-JP" alt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7166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DC0533-01A7-8E63-3068-C38F5A3892E2}"/>
              </a:ext>
            </a:extLst>
          </p:cNvPr>
          <p:cNvSpPr txBox="1"/>
          <p:nvPr/>
        </p:nvSpPr>
        <p:spPr>
          <a:xfrm>
            <a:off x="251520" y="260648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Supplementary Figure 1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B4A642E5-7138-CE46-641E-FC80EED7EACE}"/>
              </a:ext>
            </a:extLst>
          </p:cNvPr>
          <p:cNvGrpSpPr/>
          <p:nvPr/>
        </p:nvGrpSpPr>
        <p:grpSpPr>
          <a:xfrm>
            <a:off x="792000" y="1601724"/>
            <a:ext cx="3654552" cy="3654552"/>
            <a:chOff x="792000" y="1601724"/>
            <a:chExt cx="3654552" cy="3654552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8BA738A3-D934-817D-BCF0-568D4102E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2000" y="1601724"/>
              <a:ext cx="3654552" cy="3654552"/>
            </a:xfrm>
            <a:prstGeom prst="rect">
              <a:avLst/>
            </a:prstGeom>
          </p:spPr>
        </p:pic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AC8B928-D77E-AE3F-898B-997B5D041B2F}"/>
                </a:ext>
              </a:extLst>
            </p:cNvPr>
            <p:cNvSpPr txBox="1"/>
            <p:nvPr/>
          </p:nvSpPr>
          <p:spPr>
            <a:xfrm>
              <a:off x="1331640" y="1692000"/>
              <a:ext cx="17334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</a:t>
              </a:r>
              <a:r>
                <a:rPr lang="en-US" altLang="ja-JP" sz="1600" dirty="0">
                  <a:latin typeface="+mn-lt"/>
                </a:rPr>
                <a:t>m</a:t>
              </a:r>
              <a:r>
                <a:rPr kumimoji="1" lang="en-US" altLang="ja-JP" sz="1600" dirty="0">
                  <a:latin typeface="+mn-lt"/>
                </a:rPr>
                <a:t>)</a:t>
              </a:r>
              <a:endParaRPr kumimoji="1" lang="ja-JP" alt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23314756"/>
      </p:ext>
    </p:extLst>
  </p:cSld>
  <p:clrMapOvr>
    <a:masterClrMapping/>
  </p:clrMapOvr>
</p:sld>
</file>

<file path=ppt/theme/theme1.xml><?xml version="1.0" encoding="utf-8"?>
<a:theme xmlns:a="http://schemas.openxmlformats.org/drawingml/2006/main" name="9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8433</TotalTime>
  <Words>73</Words>
  <Application>Microsoft Office PowerPoint</Application>
  <PresentationFormat>画面に合わせる (4:3)</PresentationFormat>
  <Paragraphs>20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9" baseType="lpstr">
      <vt:lpstr>Arial</vt:lpstr>
      <vt:lpstr>9_標準デザイン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生活習慣病の疫学研究</dc:title>
  <dc:creator>中村　幸志</dc:creator>
  <cp:lastModifiedBy>koshi nakamura</cp:lastModifiedBy>
  <cp:revision>896</cp:revision>
  <dcterms:created xsi:type="dcterms:W3CDTF">2015-08-17T10:53:26Z</dcterms:created>
  <dcterms:modified xsi:type="dcterms:W3CDTF">2025-02-03T03:28:50Z</dcterms:modified>
</cp:coreProperties>
</file>