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9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97293-50DE-1CF3-7927-BEF0C14CB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0F83DD-8EB7-4F25-E648-AE5331172C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44392-3690-0C7E-30FB-AEC568CA2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510024-E9DB-89F2-D0D9-0DEF655C2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299800-D842-DB66-DD7A-F9121173F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107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3FAF-5DBF-0E34-AB69-B37D74DD2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DDD71-2E78-B5CD-A63D-D80A4A3EE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83CA7-D24D-28CD-AAA5-1ECA80DCF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8F2AD4-A914-B34E-4BEB-87ED049A6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336C4-2380-2CAC-D54D-C3168F736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25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999C6-3B8A-DB7E-26CF-6C0255554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A2851-E060-BEA5-CD65-18FC87D7DB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0F6CB-58B8-3CFD-4372-12520888F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75159-0A88-6FB1-B058-CBAD2236F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148B7-8167-F757-D6F1-2E54A18B3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04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CA02D-14E3-9F05-95C0-0D7A1648B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D4B24-96E6-5CD9-40D5-B8E5AFC497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E782B-4184-EA2C-68F7-5E530A2BEF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AB507-5807-CBB4-9BC5-7DBC2080D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4A4DFF-03DD-491D-F156-C164545FB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C89439-3610-6BE4-A50B-44778682F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824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5E70C-8664-D794-673E-8E292C8A8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BDDE63-977D-91A1-AF98-759494495F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DDCCF2-512D-BABB-2B29-5D4894DB9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11522D-8095-5C66-B3C8-28C08765A1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AE011F-12EB-D0E6-DC63-13CF41B1CD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DC8AE7-93D9-2C92-F336-B96ABD691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5BDDDB-BF01-C7BF-2106-4958A6C4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3091CE-35E2-B914-2797-1EE43697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236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7C6DA-5E7C-A489-3D92-D1B14EC9A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6B672-5B6A-0E00-67EA-08A20F030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E6D8C2-FF83-3F19-E308-A7FF65E67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349654-22C0-BB1B-2608-777FB2B36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7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84D215-7210-95B5-8EA6-BDC7417B7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8B8E99-C4D2-6BDE-9D2E-B6C83574F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CD8E69-CFD1-4572-9B56-310B60775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82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9E20A-4DC2-6DB4-4A9B-536127133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758F6-46FD-26BC-39C8-95B39061B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0BE4B1-2153-71AF-1949-86234099A3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078173-5CF1-98C5-5BAB-0B8832074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F1FB33-492B-7C57-B2CB-CD64E5AE2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0DADA-6854-55CD-5218-5B4274F88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02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0FDF9-B579-8A43-7B86-2627B84AC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E2A0FE-5538-A0FD-EADF-D8023CC2F5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3C8E2-0479-1BAA-8A86-1E136F2837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2BA36F-2625-96E9-CD02-0D4A3F71C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183DE-7B5F-893F-ACC0-2632F44B3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33A2B6-A74C-5A97-E356-5DCA083C2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766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A9F9E-FC69-985E-9F60-7F8156D36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A2BB5E-19B2-CEBE-58E0-64740089B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12DD72-A363-CEC2-F854-34EF0FE0D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379C0E-83CE-0556-F45A-3DD6AE3D0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49C6F-905E-2EEC-189D-F9A9EC344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540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5506EA-622F-2B7F-A723-A0E549BEAA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094342-AD29-FDC2-0187-AF7C937CFC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829116-8C44-2572-F2DE-36CF582DA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FA01AF-31C2-5FB4-30FF-8C22884C7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05AA3-ED9C-5050-4CB8-629267A8D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072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D67956-17AB-72B7-CDA6-7906F2157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68A23D-2856-9E62-D77D-9ACA99126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01E49-E9EB-9278-11D3-976472C015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A5A569-074B-453D-8734-650DB0807087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C48D0A-739C-D5C9-D6B6-6BEEDB975E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5D123-D442-F86B-3D82-E1266859B9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4D7420-4963-409D-A7F5-53C9B448B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30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7CBA055-6D8E-087F-3ECC-28A7A6D7ABE2}"/>
              </a:ext>
            </a:extLst>
          </p:cNvPr>
          <p:cNvSpPr txBox="1"/>
          <p:nvPr/>
        </p:nvSpPr>
        <p:spPr>
          <a:xfrm>
            <a:off x="801167" y="403254"/>
            <a:ext cx="9197411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b="1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Supplementary Figure 1</a:t>
            </a:r>
            <a:r>
              <a:rPr lang="en-US" sz="1800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– Mesothelioma cases x 1 million residents.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map of different countries/regions">
            <a:extLst>
              <a:ext uri="{FF2B5EF4-FFF2-40B4-BE49-F238E27FC236}">
                <a16:creationId xmlns:a16="http://schemas.microsoft.com/office/drawing/2014/main" id="{4A5ABB69-3E86-7051-64AD-6B1009825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986" y="1061545"/>
            <a:ext cx="7427771" cy="41774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D1416B-BACB-498C-958E-3E7E553C2239}"/>
              </a:ext>
            </a:extLst>
          </p:cNvPr>
          <p:cNvSpPr txBox="1"/>
          <p:nvPr/>
        </p:nvSpPr>
        <p:spPr>
          <a:xfrm>
            <a:off x="1091013" y="5588138"/>
            <a:ext cx="6096000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Note: Rates are crude (cases per 1 million residents) and are not age-standardized. Comparisons between regions should be made with caution.</a:t>
            </a:r>
          </a:p>
        </p:txBody>
      </p:sp>
    </p:spTree>
    <p:extLst>
      <p:ext uri="{BB962C8B-B14F-4D97-AF65-F5344CB8AC3E}">
        <p14:creationId xmlns:p14="http://schemas.microsoft.com/office/powerpoint/2010/main" val="2927094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>The Mount Sinai Hospital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Taioli, Emanuela</dc:creator>
  <cp:lastModifiedBy>Taioli, Emanuela</cp:lastModifiedBy>
  <cp:revision>2</cp:revision>
  <dcterms:created xsi:type="dcterms:W3CDTF">2026-04-09T21:16:41Z</dcterms:created>
  <dcterms:modified xsi:type="dcterms:W3CDTF">2026-10-20T17:31:56Z</dcterms:modified>
</cp:coreProperties>
</file>